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914" r:id="rId2"/>
  </p:sldMasterIdLst>
  <p:notesMasterIdLst>
    <p:notesMasterId r:id="rId27"/>
  </p:notesMasterIdLst>
  <p:sldIdLst>
    <p:sldId id="263" r:id="rId3"/>
    <p:sldId id="264" r:id="rId4"/>
    <p:sldId id="265" r:id="rId5"/>
    <p:sldId id="531" r:id="rId6"/>
    <p:sldId id="487" r:id="rId7"/>
    <p:sldId id="532" r:id="rId8"/>
    <p:sldId id="498" r:id="rId9"/>
    <p:sldId id="510" r:id="rId10"/>
    <p:sldId id="488" r:id="rId11"/>
    <p:sldId id="522" r:id="rId12"/>
    <p:sldId id="528" r:id="rId13"/>
    <p:sldId id="523" r:id="rId14"/>
    <p:sldId id="524" r:id="rId15"/>
    <p:sldId id="529" r:id="rId16"/>
    <p:sldId id="530" r:id="rId17"/>
    <p:sldId id="513" r:id="rId18"/>
    <p:sldId id="519" r:id="rId19"/>
    <p:sldId id="521" r:id="rId20"/>
    <p:sldId id="533" r:id="rId21"/>
    <p:sldId id="512" r:id="rId22"/>
    <p:sldId id="515" r:id="rId23"/>
    <p:sldId id="534" r:id="rId24"/>
    <p:sldId id="516" r:id="rId25"/>
    <p:sldId id="50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B6EA9-3443-354F-A0ED-018BEDCA7D19}" v="1200" dt="2024-12-02T19:34:45.110"/>
    <p1510:client id="{0F326619-12C2-4D3E-90FB-5669CA10AB2A}" v="3287" dt="2024-12-02T20:16:29.104"/>
    <p1510:client id="{28048059-8AA0-9D43-F3DF-1DA44B0EA646}" v="140" dt="2024-12-02T20:12:36.473"/>
    <p1510:client id="{3798E2EC-CF38-EB87-8845-B9839E95E8CC}" v="84" dt="2024-12-02T20:55:31.125"/>
    <p1510:client id="{ADBB3A87-AAC3-AEDF-A9F7-861411D57426}" v="735" dt="2024-12-02T15:46:34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ca510" userId="d082d895-9fc1-44c9-ad36-2ee9227b2d7a" providerId="ADAL" clId="{8268A7BE-A883-439E-B1B3-C73C07005AD4}"/>
    <pc:docChg chg="undo redo custSel addSld delSld modSld sldOrd">
      <pc:chgData name="yca510" userId="d082d895-9fc1-44c9-ad36-2ee9227b2d7a" providerId="ADAL" clId="{8268A7BE-A883-439E-B1B3-C73C07005AD4}" dt="2024-10-21T06:01:02.075" v="1685" actId="14861"/>
      <pc:docMkLst>
        <pc:docMk/>
      </pc:docMkLst>
      <pc:sldChg chg="del">
        <pc:chgData name="yca510" userId="d082d895-9fc1-44c9-ad36-2ee9227b2d7a" providerId="ADAL" clId="{8268A7BE-A883-439E-B1B3-C73C07005AD4}" dt="2024-10-21T01:10:56.972" v="1536" actId="47"/>
        <pc:sldMkLst>
          <pc:docMk/>
          <pc:sldMk cId="803679806" sldId="256"/>
        </pc:sldMkLst>
      </pc:sldChg>
      <pc:sldChg chg="modSp mod">
        <pc:chgData name="yca510" userId="d082d895-9fc1-44c9-ad36-2ee9227b2d7a" providerId="ADAL" clId="{8268A7BE-A883-439E-B1B3-C73C07005AD4}" dt="2024-10-21T00:44:06.811" v="1298" actId="20577"/>
        <pc:sldMkLst>
          <pc:docMk/>
          <pc:sldMk cId="3557919800" sldId="257"/>
        </pc:sldMkLst>
      </pc:sldChg>
      <pc:sldChg chg="modSp">
        <pc:chgData name="yca510" userId="d082d895-9fc1-44c9-ad36-2ee9227b2d7a" providerId="ADAL" clId="{8268A7BE-A883-439E-B1B3-C73C07005AD4}" dt="2024-10-21T00:46:44.451" v="1319" actId="20577"/>
        <pc:sldMkLst>
          <pc:docMk/>
          <pc:sldMk cId="201206072" sldId="259"/>
        </pc:sldMkLst>
      </pc:sldChg>
      <pc:sldChg chg="addSp modSp mod modAnim">
        <pc:chgData name="yca510" userId="d082d895-9fc1-44c9-ad36-2ee9227b2d7a" providerId="ADAL" clId="{8268A7BE-A883-439E-B1B3-C73C07005AD4}" dt="2024-10-21T00:49:06.561" v="1341" actId="20577"/>
        <pc:sldMkLst>
          <pc:docMk/>
          <pc:sldMk cId="2006443390" sldId="264"/>
        </pc:sldMkLst>
        <pc:spChg chg="mod">
          <ac:chgData name="yca510" userId="d082d895-9fc1-44c9-ad36-2ee9227b2d7a" providerId="ADAL" clId="{8268A7BE-A883-439E-B1B3-C73C07005AD4}" dt="2024-10-21T00:42:53.480" v="1284" actId="164"/>
          <ac:spMkLst>
            <pc:docMk/>
            <pc:sldMk cId="2006443390" sldId="264"/>
            <ac:spMk id="2" creationId="{009CC900-BD65-40FA-AB46-83BF1067F81C}"/>
          </ac:spMkLst>
        </pc:spChg>
        <pc:spChg chg="mod">
          <ac:chgData name="yca510" userId="d082d895-9fc1-44c9-ad36-2ee9227b2d7a" providerId="ADAL" clId="{8268A7BE-A883-439E-B1B3-C73C07005AD4}" dt="2024-10-21T00:42:53.480" v="1284" actId="164"/>
          <ac:spMkLst>
            <pc:docMk/>
            <pc:sldMk cId="2006443390" sldId="264"/>
            <ac:spMk id="3" creationId="{A67E6397-F58E-408F-9B19-46C4ABFA4392}"/>
          </ac:spMkLst>
        </pc:spChg>
        <pc:spChg chg="mod">
          <ac:chgData name="yca510" userId="d082d895-9fc1-44c9-ad36-2ee9227b2d7a" providerId="ADAL" clId="{8268A7BE-A883-439E-B1B3-C73C07005AD4}" dt="2024-10-21T00:42:57.849" v="1286" actId="164"/>
          <ac:spMkLst>
            <pc:docMk/>
            <pc:sldMk cId="2006443390" sldId="264"/>
            <ac:spMk id="5" creationId="{4CF9031A-E013-43C1-9E77-7D7B80B0C95B}"/>
          </ac:spMkLst>
        </pc:spChg>
        <pc:spChg chg="mod">
          <ac:chgData name="yca510" userId="d082d895-9fc1-44c9-ad36-2ee9227b2d7a" providerId="ADAL" clId="{8268A7BE-A883-439E-B1B3-C73C07005AD4}" dt="2024-10-21T00:49:06.561" v="1341" actId="20577"/>
          <ac:spMkLst>
            <pc:docMk/>
            <pc:sldMk cId="2006443390" sldId="264"/>
            <ac:spMk id="6" creationId="{217F3152-855A-404A-AF5D-C4D669C99774}"/>
          </ac:spMkLst>
        </pc:spChg>
        <pc:spChg chg="mod">
          <ac:chgData name="yca510" userId="d082d895-9fc1-44c9-ad36-2ee9227b2d7a" providerId="ADAL" clId="{8268A7BE-A883-439E-B1B3-C73C07005AD4}" dt="2024-10-21T00:43:02.696" v="1288" actId="164"/>
          <ac:spMkLst>
            <pc:docMk/>
            <pc:sldMk cId="2006443390" sldId="264"/>
            <ac:spMk id="8" creationId="{84245C3E-5312-4BCA-B54E-6521074762FB}"/>
          </ac:spMkLst>
        </pc:spChg>
        <pc:spChg chg="mod">
          <ac:chgData name="yca510" userId="d082d895-9fc1-44c9-ad36-2ee9227b2d7a" providerId="ADAL" clId="{8268A7BE-A883-439E-B1B3-C73C07005AD4}" dt="2024-10-21T00:43:02.696" v="1288" actId="164"/>
          <ac:spMkLst>
            <pc:docMk/>
            <pc:sldMk cId="2006443390" sldId="264"/>
            <ac:spMk id="9" creationId="{1F1E42D7-E628-4257-8512-193196938735}"/>
          </ac:spMkLst>
        </pc:spChg>
        <pc:grpChg chg="add mod">
          <ac:chgData name="yca510" userId="d082d895-9fc1-44c9-ad36-2ee9227b2d7a" providerId="ADAL" clId="{8268A7BE-A883-439E-B1B3-C73C07005AD4}" dt="2024-10-21T00:43:40.420" v="1295" actId="12788"/>
          <ac:grpSpMkLst>
            <pc:docMk/>
            <pc:sldMk cId="2006443390" sldId="264"/>
            <ac:grpSpMk id="4" creationId="{68FA3E0A-A456-AC9F-77F3-455CE45994D4}"/>
          </ac:grpSpMkLst>
        </pc:grpChg>
        <pc:grpChg chg="add mod">
          <ac:chgData name="yca510" userId="d082d895-9fc1-44c9-ad36-2ee9227b2d7a" providerId="ADAL" clId="{8268A7BE-A883-439E-B1B3-C73C07005AD4}" dt="2024-10-21T00:43:40.420" v="1295" actId="12788"/>
          <ac:grpSpMkLst>
            <pc:docMk/>
            <pc:sldMk cId="2006443390" sldId="264"/>
            <ac:grpSpMk id="7" creationId="{E0998AF7-4833-5DA3-580C-9BA7C49190CA}"/>
          </ac:grpSpMkLst>
        </pc:grpChg>
        <pc:grpChg chg="add mod">
          <ac:chgData name="yca510" userId="d082d895-9fc1-44c9-ad36-2ee9227b2d7a" providerId="ADAL" clId="{8268A7BE-A883-439E-B1B3-C73C07005AD4}" dt="2024-10-21T00:43:40.420" v="1295" actId="12788"/>
          <ac:grpSpMkLst>
            <pc:docMk/>
            <pc:sldMk cId="2006443390" sldId="264"/>
            <ac:grpSpMk id="10" creationId="{AF9C043D-7E3E-19E7-CD42-B19136E23126}"/>
          </ac:grpSpMkLst>
        </pc:grpChg>
      </pc:sldChg>
      <pc:sldChg chg="ord">
        <pc:chgData name="yca510" userId="d082d895-9fc1-44c9-ad36-2ee9227b2d7a" providerId="ADAL" clId="{8268A7BE-A883-439E-B1B3-C73C07005AD4}" dt="2024-10-20T20:37:05.262" v="5"/>
        <pc:sldMkLst>
          <pc:docMk/>
          <pc:sldMk cId="147750999" sldId="266"/>
        </pc:sldMkLst>
      </pc:sldChg>
      <pc:sldChg chg="addSp delSp modSp mod">
        <pc:chgData name="yca510" userId="d082d895-9fc1-44c9-ad36-2ee9227b2d7a" providerId="ADAL" clId="{8268A7BE-A883-439E-B1B3-C73C07005AD4}" dt="2024-10-21T00:55:47.445" v="1391" actId="1035"/>
        <pc:sldMkLst>
          <pc:docMk/>
          <pc:sldMk cId="1278198723" sldId="287"/>
        </pc:sldMkLst>
        <pc:spChg chg="add del">
          <ac:chgData name="yca510" userId="d082d895-9fc1-44c9-ad36-2ee9227b2d7a" providerId="ADAL" clId="{8268A7BE-A883-439E-B1B3-C73C07005AD4}" dt="2024-10-21T00:55:11.838" v="1363" actId="478"/>
          <ac:spMkLst>
            <pc:docMk/>
            <pc:sldMk cId="1278198723" sldId="287"/>
            <ac:spMk id="37" creationId="{624F9DCF-B485-76E6-4DE9-DE181404B50D}"/>
          </ac:spMkLst>
        </pc:spChg>
        <pc:spChg chg="mod">
          <ac:chgData name="yca510" userId="d082d895-9fc1-44c9-ad36-2ee9227b2d7a" providerId="ADAL" clId="{8268A7BE-A883-439E-B1B3-C73C07005AD4}" dt="2024-10-21T00:55:47.445" v="1391" actId="1035"/>
          <ac:spMkLst>
            <pc:docMk/>
            <pc:sldMk cId="1278198723" sldId="287"/>
            <ac:spMk id="136" creationId="{9DAC9834-0E75-E542-2370-0FDBC1CC556B}"/>
          </ac:spMkLst>
        </pc:spChg>
        <pc:spChg chg="mod">
          <ac:chgData name="yca510" userId="d082d895-9fc1-44c9-ad36-2ee9227b2d7a" providerId="ADAL" clId="{8268A7BE-A883-439E-B1B3-C73C07005AD4}" dt="2024-10-21T00:55:47.445" v="1391" actId="1035"/>
          <ac:spMkLst>
            <pc:docMk/>
            <pc:sldMk cId="1278198723" sldId="287"/>
            <ac:spMk id="137" creationId="{7574CEC2-3920-9E1F-1DC2-7551B8D28131}"/>
          </ac:spMkLst>
        </pc:spChg>
        <pc:spChg chg="mod">
          <ac:chgData name="yca510" userId="d082d895-9fc1-44c9-ad36-2ee9227b2d7a" providerId="ADAL" clId="{8268A7BE-A883-439E-B1B3-C73C07005AD4}" dt="2024-10-21T00:55:47.445" v="1391" actId="1035"/>
          <ac:spMkLst>
            <pc:docMk/>
            <pc:sldMk cId="1278198723" sldId="287"/>
            <ac:spMk id="138" creationId="{BEC632B1-B9E6-3EE9-91AC-C47F5219FE5B}"/>
          </ac:spMkLst>
        </pc:spChg>
        <pc:spChg chg="mod">
          <ac:chgData name="yca510" userId="d082d895-9fc1-44c9-ad36-2ee9227b2d7a" providerId="ADAL" clId="{8268A7BE-A883-439E-B1B3-C73C07005AD4}" dt="2024-10-21T00:55:47.445" v="1391" actId="1035"/>
          <ac:spMkLst>
            <pc:docMk/>
            <pc:sldMk cId="1278198723" sldId="287"/>
            <ac:spMk id="139" creationId="{A1232BD9-9CC5-ECC6-760C-C0CE01229477}"/>
          </ac:spMkLst>
        </pc:spChg>
        <pc:spChg chg="mod">
          <ac:chgData name="yca510" userId="d082d895-9fc1-44c9-ad36-2ee9227b2d7a" providerId="ADAL" clId="{8268A7BE-A883-439E-B1B3-C73C07005AD4}" dt="2024-10-21T00:55:27.394" v="1365" actId="404"/>
          <ac:spMkLst>
            <pc:docMk/>
            <pc:sldMk cId="1278198723" sldId="287"/>
            <ac:spMk id="141" creationId="{3AB5C4FD-1C4E-72A5-479C-56B52402F1F1}"/>
          </ac:spMkLst>
        </pc:spChg>
      </pc:sldChg>
      <pc:sldChg chg="new del">
        <pc:chgData name="yca510" userId="d082d895-9fc1-44c9-ad36-2ee9227b2d7a" providerId="ADAL" clId="{8268A7BE-A883-439E-B1B3-C73C07005AD4}" dt="2024-10-20T20:33:07.855" v="1" actId="47"/>
        <pc:sldMkLst>
          <pc:docMk/>
          <pc:sldMk cId="1991394797" sldId="482"/>
        </pc:sldMkLst>
      </pc:sldChg>
      <pc:sldChg chg="modSp mod">
        <pc:chgData name="yca510" userId="d082d895-9fc1-44c9-ad36-2ee9227b2d7a" providerId="ADAL" clId="{8268A7BE-A883-439E-B1B3-C73C07005AD4}" dt="2024-10-20T23:28:09.437" v="663" actId="108"/>
        <pc:sldMkLst>
          <pc:docMk/>
          <pc:sldMk cId="1993994037" sldId="482"/>
        </pc:sldMkLst>
      </pc:sldChg>
      <pc:sldChg chg="addSp delSp modSp new mod setBg">
        <pc:chgData name="yca510" userId="d082d895-9fc1-44c9-ad36-2ee9227b2d7a" providerId="ADAL" clId="{8268A7BE-A883-439E-B1B3-C73C07005AD4}" dt="2024-10-21T06:01:02.075" v="1685" actId="14861"/>
        <pc:sldMkLst>
          <pc:docMk/>
          <pc:sldMk cId="4288973155" sldId="483"/>
        </pc:sldMkLst>
      </pc:sldChg>
      <pc:sldChg chg="modSp new del mod ord">
        <pc:chgData name="yca510" userId="d082d895-9fc1-44c9-ad36-2ee9227b2d7a" providerId="ADAL" clId="{8268A7BE-A883-439E-B1B3-C73C07005AD4}" dt="2024-10-20T23:49:12.100" v="1070" actId="47"/>
        <pc:sldMkLst>
          <pc:docMk/>
          <pc:sldMk cId="1301901738" sldId="485"/>
        </pc:sldMkLst>
      </pc:sldChg>
      <pc:sldChg chg="delSp new del mod">
        <pc:chgData name="yca510" userId="d082d895-9fc1-44c9-ad36-2ee9227b2d7a" providerId="ADAL" clId="{8268A7BE-A883-439E-B1B3-C73C07005AD4}" dt="2024-10-20T22:11:55.286" v="140" actId="47"/>
        <pc:sldMkLst>
          <pc:docMk/>
          <pc:sldMk cId="177802500" sldId="490"/>
        </pc:sldMkLst>
      </pc:sldChg>
      <pc:sldChg chg="modSp add del mod">
        <pc:chgData name="yca510" userId="d082d895-9fc1-44c9-ad36-2ee9227b2d7a" providerId="ADAL" clId="{8268A7BE-A883-439E-B1B3-C73C07005AD4}" dt="2024-10-20T22:13:37.328" v="158" actId="47"/>
        <pc:sldMkLst>
          <pc:docMk/>
          <pc:sldMk cId="1482758833" sldId="490"/>
        </pc:sldMkLst>
      </pc:sldChg>
      <pc:sldChg chg="addSp delSp modSp new mod">
        <pc:chgData name="yca510" userId="d082d895-9fc1-44c9-ad36-2ee9227b2d7a" providerId="ADAL" clId="{8268A7BE-A883-439E-B1B3-C73C07005AD4}" dt="2024-10-21T04:58:42.837" v="1654" actId="20577"/>
        <pc:sldMkLst>
          <pc:docMk/>
          <pc:sldMk cId="4150378706" sldId="490"/>
        </pc:sldMkLst>
      </pc:sldChg>
      <pc:sldChg chg="addSp delSp modSp add mod">
        <pc:chgData name="yca510" userId="d082d895-9fc1-44c9-ad36-2ee9227b2d7a" providerId="ADAL" clId="{8268A7BE-A883-439E-B1B3-C73C07005AD4}" dt="2024-10-21T03:55:43.072" v="1567" actId="1036"/>
        <pc:sldMkLst>
          <pc:docMk/>
          <pc:sldMk cId="2459180177" sldId="494"/>
        </pc:sldMkLst>
      </pc:sldChg>
      <pc:sldChg chg="addSp delSp modSp mod">
        <pc:chgData name="yca510" userId="d082d895-9fc1-44c9-ad36-2ee9227b2d7a" providerId="ADAL" clId="{8268A7BE-A883-439E-B1B3-C73C07005AD4}" dt="2024-10-21T00:50:45.796" v="1361" actId="1076"/>
        <pc:sldMkLst>
          <pc:docMk/>
          <pc:sldMk cId="419164873" sldId="498"/>
        </pc:sldMkLst>
        <pc:spChg chg="add mod">
          <ac:chgData name="yca510" userId="d082d895-9fc1-44c9-ad36-2ee9227b2d7a" providerId="ADAL" clId="{8268A7BE-A883-439E-B1B3-C73C07005AD4}" dt="2024-10-21T00:50:36.824" v="1359" actId="1076"/>
          <ac:spMkLst>
            <pc:docMk/>
            <pc:sldMk cId="419164873" sldId="498"/>
            <ac:spMk id="6" creationId="{7D695D93-A33C-42FE-739A-D5D98AD9F22A}"/>
          </ac:spMkLst>
        </pc:spChg>
        <pc:spChg chg="mod">
          <ac:chgData name="yca510" userId="d082d895-9fc1-44c9-ad36-2ee9227b2d7a" providerId="ADAL" clId="{8268A7BE-A883-439E-B1B3-C73C07005AD4}" dt="2024-10-21T00:50:45.796" v="1361" actId="1076"/>
          <ac:spMkLst>
            <pc:docMk/>
            <pc:sldMk cId="419164873" sldId="498"/>
            <ac:spMk id="20" creationId="{63AE9E0C-7F44-4A65-7746-FE59957E4D26}"/>
          </ac:spMkLst>
        </pc:spChg>
        <pc:grpChg chg="mod">
          <ac:chgData name="yca510" userId="d082d895-9fc1-44c9-ad36-2ee9227b2d7a" providerId="ADAL" clId="{8268A7BE-A883-439E-B1B3-C73C07005AD4}" dt="2024-10-21T00:50:40.674" v="1360" actId="14100"/>
          <ac:grpSpMkLst>
            <pc:docMk/>
            <pc:sldMk cId="419164873" sldId="498"/>
            <ac:grpSpMk id="14" creationId="{3314816E-6772-BD7D-408B-ABEA9D81365A}"/>
          </ac:grpSpMkLst>
        </pc:grpChg>
      </pc:sldChg>
      <pc:sldChg chg="addSp delSp modSp add mod delAnim">
        <pc:chgData name="yca510" userId="d082d895-9fc1-44c9-ad36-2ee9227b2d7a" providerId="ADAL" clId="{8268A7BE-A883-439E-B1B3-C73C07005AD4}" dt="2024-10-20T23:49:07.887" v="1069" actId="403"/>
        <pc:sldMkLst>
          <pc:docMk/>
          <pc:sldMk cId="197770623" sldId="500"/>
        </pc:sldMkLst>
      </pc:sldChg>
      <pc:sldChg chg="addSp delSp modSp new del mod">
        <pc:chgData name="yca510" userId="d082d895-9fc1-44c9-ad36-2ee9227b2d7a" providerId="ADAL" clId="{8268A7BE-A883-439E-B1B3-C73C07005AD4}" dt="2024-10-20T23:39:36.241" v="904" actId="47"/>
        <pc:sldMkLst>
          <pc:docMk/>
          <pc:sldMk cId="3871871197" sldId="500"/>
        </pc:sldMkLst>
      </pc:sldChg>
      <pc:sldChg chg="addSp delSp modSp add mod">
        <pc:chgData name="yca510" userId="d082d895-9fc1-44c9-ad36-2ee9227b2d7a" providerId="ADAL" clId="{8268A7BE-A883-439E-B1B3-C73C07005AD4}" dt="2024-10-21T00:29:44.128" v="1168" actId="113"/>
        <pc:sldMkLst>
          <pc:docMk/>
          <pc:sldMk cId="3514219074" sldId="501"/>
        </pc:sldMkLst>
      </pc:sldChg>
      <pc:sldChg chg="modSp add mod">
        <pc:chgData name="yca510" userId="d082d895-9fc1-44c9-ad36-2ee9227b2d7a" providerId="ADAL" clId="{8268A7BE-A883-439E-B1B3-C73C07005AD4}" dt="2024-10-21T05:49:05.840" v="1668" actId="1038"/>
        <pc:sldMkLst>
          <pc:docMk/>
          <pc:sldMk cId="1163993244" sldId="502"/>
        </pc:sldMkLst>
      </pc:sldChg>
      <pc:sldChg chg="addSp modSp add mod">
        <pc:chgData name="yca510" userId="d082d895-9fc1-44c9-ad36-2ee9227b2d7a" providerId="ADAL" clId="{8268A7BE-A883-439E-B1B3-C73C07005AD4}" dt="2024-10-21T00:34:56.245" v="1238" actId="12788"/>
        <pc:sldMkLst>
          <pc:docMk/>
          <pc:sldMk cId="524590003" sldId="503"/>
        </pc:sldMkLst>
      </pc:sldChg>
      <pc:sldChg chg="delSp modSp add del mod delAnim modAnim">
        <pc:chgData name="yca510" userId="d082d895-9fc1-44c9-ad36-2ee9227b2d7a" providerId="ADAL" clId="{8268A7BE-A883-439E-B1B3-C73C07005AD4}" dt="2024-10-21T01:15:36.743" v="1537" actId="47"/>
        <pc:sldMkLst>
          <pc:docMk/>
          <pc:sldMk cId="1583373566" sldId="504"/>
        </pc:sldMkLst>
      </pc:sldChg>
      <pc:sldChg chg="new del">
        <pc:chgData name="yca510" userId="d082d895-9fc1-44c9-ad36-2ee9227b2d7a" providerId="ADAL" clId="{8268A7BE-A883-439E-B1B3-C73C07005AD4}" dt="2024-10-21T00:56:33.811" v="1393" actId="47"/>
        <pc:sldMkLst>
          <pc:docMk/>
          <pc:sldMk cId="3008636189" sldId="504"/>
        </pc:sldMkLst>
      </pc:sldChg>
      <pc:sldChg chg="new del">
        <pc:chgData name="yca510" userId="d082d895-9fc1-44c9-ad36-2ee9227b2d7a" providerId="ADAL" clId="{8268A7BE-A883-439E-B1B3-C73C07005AD4}" dt="2024-10-21T00:57:33.586" v="1419" actId="47"/>
        <pc:sldMkLst>
          <pc:docMk/>
          <pc:sldMk cId="1167584666" sldId="505"/>
        </pc:sldMkLst>
      </pc:sldChg>
      <pc:sldChg chg="addSp delSp modSp add mod delAnim">
        <pc:chgData name="yca510" userId="d082d895-9fc1-44c9-ad36-2ee9227b2d7a" providerId="ADAL" clId="{8268A7BE-A883-439E-B1B3-C73C07005AD4}" dt="2024-10-21T01:09:57.356" v="1535" actId="20577"/>
        <pc:sldMkLst>
          <pc:docMk/>
          <pc:sldMk cId="2591899201" sldId="506"/>
        </pc:sldMkLst>
        <pc:spChg chg="mod topLvl">
          <ac:chgData name="yca510" userId="d082d895-9fc1-44c9-ad36-2ee9227b2d7a" providerId="ADAL" clId="{8268A7BE-A883-439E-B1B3-C73C07005AD4}" dt="2024-10-21T00:57:45.916" v="1437" actId="478"/>
          <ac:spMkLst>
            <pc:docMk/>
            <pc:sldMk cId="2591899201" sldId="506"/>
            <ac:spMk id="21" creationId="{D0477A52-7923-2B0F-F301-3DB073DBDF1F}"/>
          </ac:spMkLst>
        </pc:spChg>
        <pc:spChg chg="add mod">
          <ac:chgData name="yca510" userId="d082d895-9fc1-44c9-ad36-2ee9227b2d7a" providerId="ADAL" clId="{8268A7BE-A883-439E-B1B3-C73C07005AD4}" dt="2024-10-21T01:09:57.356" v="1535" actId="20577"/>
          <ac:spMkLst>
            <pc:docMk/>
            <pc:sldMk cId="2591899201" sldId="506"/>
            <ac:spMk id="23" creationId="{2A2E5F0C-498F-D660-A0FE-0990BA083BF9}"/>
          </ac:spMkLst>
        </pc:spChg>
      </pc:sldChg>
      <pc:sldChg chg="new del">
        <pc:chgData name="yca510" userId="d082d895-9fc1-44c9-ad36-2ee9227b2d7a" providerId="ADAL" clId="{8268A7BE-A883-439E-B1B3-C73C07005AD4}" dt="2024-10-21T03:56:04.929" v="1570" actId="47"/>
        <pc:sldMkLst>
          <pc:docMk/>
          <pc:sldMk cId="1503136625" sldId="507"/>
        </pc:sldMkLst>
      </pc:sldChg>
      <pc:sldChg chg="addSp delSp modSp add mod">
        <pc:chgData name="yca510" userId="d082d895-9fc1-44c9-ad36-2ee9227b2d7a" providerId="ADAL" clId="{8268A7BE-A883-439E-B1B3-C73C07005AD4}" dt="2024-10-21T04:21:14.633" v="1652" actId="1036"/>
        <pc:sldMkLst>
          <pc:docMk/>
          <pc:sldMk cId="3932289821" sldId="508"/>
        </pc:sldMkLst>
      </pc:sldChg>
    </pc:docChg>
  </pc:docChgLst>
  <pc:docChgLst>
    <pc:chgData name="yca510" userId="d082d895-9fc1-44c9-ad36-2ee9227b2d7a" providerId="ADAL" clId="{0F326619-12C2-4D3E-90FB-5669CA10AB2A}"/>
    <pc:docChg chg="undo redo custSel addSld delSld modSld sldOrd modMainMaster">
      <pc:chgData name="yca510" userId="d082d895-9fc1-44c9-ad36-2ee9227b2d7a" providerId="ADAL" clId="{0F326619-12C2-4D3E-90FB-5669CA10AB2A}" dt="2024-12-02T20:16:29.104" v="3286" actId="20577"/>
      <pc:docMkLst>
        <pc:docMk/>
      </pc:docMkLst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201206072" sldId="259"/>
        </pc:sldMkLst>
      </pc:sldChg>
      <pc:sldChg chg="delSp modSp mod modTransition">
        <pc:chgData name="yca510" userId="d082d895-9fc1-44c9-ad36-2ee9227b2d7a" providerId="ADAL" clId="{0F326619-12C2-4D3E-90FB-5669CA10AB2A}" dt="2024-12-02T07:39:10.472" v="2764"/>
        <pc:sldMkLst>
          <pc:docMk/>
          <pc:sldMk cId="2125938132" sldId="263"/>
        </pc:sldMkLst>
        <pc:spChg chg="mod">
          <ac:chgData name="yca510" userId="d082d895-9fc1-44c9-ad36-2ee9227b2d7a" providerId="ADAL" clId="{0F326619-12C2-4D3E-90FB-5669CA10AB2A}" dt="2024-12-02T07:02:15.346" v="2377" actId="1076"/>
          <ac:spMkLst>
            <pc:docMk/>
            <pc:sldMk cId="2125938132" sldId="263"/>
            <ac:spMk id="2" creationId="{1B849063-2788-9ACB-1887-688F27C95903}"/>
          </ac:spMkLst>
        </pc:spChg>
        <pc:spChg chg="mod">
          <ac:chgData name="yca510" userId="d082d895-9fc1-44c9-ad36-2ee9227b2d7a" providerId="ADAL" clId="{0F326619-12C2-4D3E-90FB-5669CA10AB2A}" dt="2024-12-02T07:35:51.587" v="2761" actId="1076"/>
          <ac:spMkLst>
            <pc:docMk/>
            <pc:sldMk cId="2125938132" sldId="263"/>
            <ac:spMk id="19" creationId="{77088CCD-927A-495C-B2BE-CC9BDBA88059}"/>
          </ac:spMkLst>
        </pc:spChg>
        <pc:spChg chg="del mod">
          <ac:chgData name="yca510" userId="d082d895-9fc1-44c9-ad36-2ee9227b2d7a" providerId="ADAL" clId="{0F326619-12C2-4D3E-90FB-5669CA10AB2A}" dt="2024-12-02T07:01:28.903" v="2349"/>
          <ac:spMkLst>
            <pc:docMk/>
            <pc:sldMk cId="2125938132" sldId="263"/>
            <ac:spMk id="20" creationId="{B0ACCD8A-150F-4B72-9B6B-3BFC1DC4583E}"/>
          </ac:spMkLst>
        </pc:spChg>
        <pc:spChg chg="mod">
          <ac:chgData name="yca510" userId="d082d895-9fc1-44c9-ad36-2ee9227b2d7a" providerId="ADAL" clId="{0F326619-12C2-4D3E-90FB-5669CA10AB2A}" dt="2024-12-02T07:01:33.996" v="2350" actId="403"/>
          <ac:spMkLst>
            <pc:docMk/>
            <pc:sldMk cId="2125938132" sldId="263"/>
            <ac:spMk id="21" creationId="{A485EE97-2069-48CC-AF07-1285BCF2A9C5}"/>
          </ac:spMkLst>
        </pc:spChg>
        <pc:spChg chg="mod">
          <ac:chgData name="yca510" userId="d082d895-9fc1-44c9-ad36-2ee9227b2d7a" providerId="ADAL" clId="{0F326619-12C2-4D3E-90FB-5669CA10AB2A}" dt="2024-12-02T07:02:17.896" v="2378" actId="1076"/>
          <ac:spMkLst>
            <pc:docMk/>
            <pc:sldMk cId="2125938132" sldId="263"/>
            <ac:spMk id="27" creationId="{B4A0CA0C-FC25-471B-BCF7-44EACB514DEB}"/>
          </ac:spMkLst>
        </pc:spChg>
        <pc:grpChg chg="mod">
          <ac:chgData name="yca510" userId="d082d895-9fc1-44c9-ad36-2ee9227b2d7a" providerId="ADAL" clId="{0F326619-12C2-4D3E-90FB-5669CA10AB2A}" dt="2024-12-02T07:35:45.533" v="2760" actId="1076"/>
          <ac:grpSpMkLst>
            <pc:docMk/>
            <pc:sldMk cId="2125938132" sldId="263"/>
            <ac:grpSpMk id="18" creationId="{8B5FEDF7-936F-420F-BB04-EB0AC81F792A}"/>
          </ac:grpSpMkLst>
        </pc:grpChg>
      </pc:sldChg>
      <pc:sldChg chg="delSp modSp mod modTransition">
        <pc:chgData name="yca510" userId="d082d895-9fc1-44c9-ad36-2ee9227b2d7a" providerId="ADAL" clId="{0F326619-12C2-4D3E-90FB-5669CA10AB2A}" dt="2024-12-02T07:39:10.472" v="2764"/>
        <pc:sldMkLst>
          <pc:docMk/>
          <pc:sldMk cId="2006443390" sldId="264"/>
        </pc:sldMkLst>
        <pc:spChg chg="mod">
          <ac:chgData name="yca510" userId="d082d895-9fc1-44c9-ad36-2ee9227b2d7a" providerId="ADAL" clId="{0F326619-12C2-4D3E-90FB-5669CA10AB2A}" dt="2024-12-02T06:46:29.619" v="2166" actId="20577"/>
          <ac:spMkLst>
            <pc:docMk/>
            <pc:sldMk cId="2006443390" sldId="264"/>
            <ac:spMk id="13" creationId="{40F75260-4532-CB36-7C1D-26EEAF4F2B4A}"/>
          </ac:spMkLst>
        </pc:spChg>
        <pc:spChg chg="del mod">
          <ac:chgData name="yca510" userId="d082d895-9fc1-44c9-ad36-2ee9227b2d7a" providerId="ADAL" clId="{0F326619-12C2-4D3E-90FB-5669CA10AB2A}" dt="2024-12-02T07:35:31.928" v="2758" actId="478"/>
          <ac:spMkLst>
            <pc:docMk/>
            <pc:sldMk cId="2006443390" sldId="264"/>
            <ac:spMk id="23" creationId="{51831173-59EC-14C6-8552-9C5CF7CF4537}"/>
          </ac:spMkLst>
        </pc:spChg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3454870947" sldId="265"/>
        </pc:sldMkLst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147750999" sldId="266"/>
        </pc:sldMkLst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1278198723" sldId="287"/>
        </pc:sldMkLst>
      </pc:sldChg>
      <pc:sldChg chg="del">
        <pc:chgData name="yca510" userId="d082d895-9fc1-44c9-ad36-2ee9227b2d7a" providerId="ADAL" clId="{0F326619-12C2-4D3E-90FB-5669CA10AB2A}" dt="2024-12-01T21:03:25.928" v="1" actId="47"/>
        <pc:sldMkLst>
          <pc:docMk/>
          <pc:sldMk cId="4288973155" sldId="483"/>
        </pc:sldMkLst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1983241721" sldId="487"/>
        </pc:sldMkLst>
      </pc:sldChg>
      <pc:sldChg chg="delSp modSp mod modTransition modAnim">
        <pc:chgData name="yca510" userId="d082d895-9fc1-44c9-ad36-2ee9227b2d7a" providerId="ADAL" clId="{0F326619-12C2-4D3E-90FB-5669CA10AB2A}" dt="2024-12-02T07:43:26.242" v="2788"/>
        <pc:sldMkLst>
          <pc:docMk/>
          <pc:sldMk cId="1354105881" sldId="488"/>
        </pc:sldMkLst>
        <pc:spChg chg="mod">
          <ac:chgData name="yca510" userId="d082d895-9fc1-44c9-ad36-2ee9227b2d7a" providerId="ADAL" clId="{0F326619-12C2-4D3E-90FB-5669CA10AB2A}" dt="2024-12-02T07:42:04.991" v="2785" actId="20577"/>
          <ac:spMkLst>
            <pc:docMk/>
            <pc:sldMk cId="1354105881" sldId="488"/>
            <ac:spMk id="19" creationId="{9364C6A2-F9F9-426F-B3FC-E51469F7A96B}"/>
          </ac:spMkLst>
        </pc:spChg>
        <pc:spChg chg="del mod">
          <ac:chgData name="yca510" userId="d082d895-9fc1-44c9-ad36-2ee9227b2d7a" providerId="ADAL" clId="{0F326619-12C2-4D3E-90FB-5669CA10AB2A}" dt="2024-12-02T07:43:26.242" v="2788"/>
          <ac:spMkLst>
            <pc:docMk/>
            <pc:sldMk cId="1354105881" sldId="488"/>
            <ac:spMk id="20" creationId="{A299093D-03BF-4244-97DD-21118BD66980}"/>
          </ac:spMkLst>
        </pc:spChg>
      </pc:sldChg>
      <pc:sldChg chg="del">
        <pc:chgData name="yca510" userId="d082d895-9fc1-44c9-ad36-2ee9227b2d7a" providerId="ADAL" clId="{0F326619-12C2-4D3E-90FB-5669CA10AB2A}" dt="2024-12-02T02:37:02.496" v="674" actId="47"/>
        <pc:sldMkLst>
          <pc:docMk/>
          <pc:sldMk cId="4150378706" sldId="490"/>
        </pc:sldMkLst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3157171422" sldId="491"/>
        </pc:sldMkLst>
      </pc:sldChg>
      <pc:sldChg chg="del">
        <pc:chgData name="yca510" userId="d082d895-9fc1-44c9-ad36-2ee9227b2d7a" providerId="ADAL" clId="{0F326619-12C2-4D3E-90FB-5669CA10AB2A}" dt="2024-12-02T06:48:12.915" v="2168" actId="47"/>
        <pc:sldMkLst>
          <pc:docMk/>
          <pc:sldMk cId="3697504614" sldId="492"/>
        </pc:sldMkLst>
      </pc:sldChg>
      <pc:sldChg chg="del">
        <pc:chgData name="yca510" userId="d082d895-9fc1-44c9-ad36-2ee9227b2d7a" providerId="ADAL" clId="{0F326619-12C2-4D3E-90FB-5669CA10AB2A}" dt="2024-12-02T06:48:11.377" v="2167" actId="47"/>
        <pc:sldMkLst>
          <pc:docMk/>
          <pc:sldMk cId="2466310228" sldId="493"/>
        </pc:sldMkLst>
      </pc:sldChg>
      <pc:sldChg chg="del">
        <pc:chgData name="yca510" userId="d082d895-9fc1-44c9-ad36-2ee9227b2d7a" providerId="ADAL" clId="{0F326619-12C2-4D3E-90FB-5669CA10AB2A}" dt="2024-12-01T21:03:19.834" v="0" actId="47"/>
        <pc:sldMkLst>
          <pc:docMk/>
          <pc:sldMk cId="2459180177" sldId="494"/>
        </pc:sldMkLst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243970193" sldId="495"/>
        </pc:sldMkLst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419164873" sldId="498"/>
        </pc:sldMkLst>
      </pc:sldChg>
      <pc:sldChg chg="del">
        <pc:chgData name="yca510" userId="d082d895-9fc1-44c9-ad36-2ee9227b2d7a" providerId="ADAL" clId="{0F326619-12C2-4D3E-90FB-5669CA10AB2A}" dt="2024-12-01T21:03:28.196" v="3" actId="47"/>
        <pc:sldMkLst>
          <pc:docMk/>
          <pc:sldMk cId="3514219074" sldId="501"/>
        </pc:sldMkLst>
      </pc:sldChg>
      <pc:sldChg chg="del">
        <pc:chgData name="yca510" userId="d082d895-9fc1-44c9-ad36-2ee9227b2d7a" providerId="ADAL" clId="{0F326619-12C2-4D3E-90FB-5669CA10AB2A}" dt="2024-12-01T21:03:26.778" v="2" actId="47"/>
        <pc:sldMkLst>
          <pc:docMk/>
          <pc:sldMk cId="1163993244" sldId="502"/>
        </pc:sldMkLst>
      </pc:sldChg>
      <pc:sldChg chg="del">
        <pc:chgData name="yca510" userId="d082d895-9fc1-44c9-ad36-2ee9227b2d7a" providerId="ADAL" clId="{0F326619-12C2-4D3E-90FB-5669CA10AB2A}" dt="2024-12-01T21:03:29.363" v="4" actId="47"/>
        <pc:sldMkLst>
          <pc:docMk/>
          <pc:sldMk cId="524590003" sldId="503"/>
        </pc:sldMkLst>
      </pc:sldChg>
      <pc:sldChg chg="addSp delSp modSp mod modTransition">
        <pc:chgData name="yca510" userId="d082d895-9fc1-44c9-ad36-2ee9227b2d7a" providerId="ADAL" clId="{0F326619-12C2-4D3E-90FB-5669CA10AB2A}" dt="2024-12-02T20:16:29.104" v="3286" actId="20577"/>
        <pc:sldMkLst>
          <pc:docMk/>
          <pc:sldMk cId="2591899201" sldId="506"/>
        </pc:sldMkLst>
        <pc:spChg chg="add del mod">
          <ac:chgData name="yca510" userId="d082d895-9fc1-44c9-ad36-2ee9227b2d7a" providerId="ADAL" clId="{0F326619-12C2-4D3E-90FB-5669CA10AB2A}" dt="2024-12-02T06:44:21.375" v="2005" actId="478"/>
          <ac:spMkLst>
            <pc:docMk/>
            <pc:sldMk cId="2591899201" sldId="506"/>
            <ac:spMk id="2" creationId="{CB6E4AC0-BC82-A637-A1F0-587A94D9E43F}"/>
          </ac:spMkLst>
        </pc:spChg>
        <pc:spChg chg="mod">
          <ac:chgData name="yca510" userId="d082d895-9fc1-44c9-ad36-2ee9227b2d7a" providerId="ADAL" clId="{0F326619-12C2-4D3E-90FB-5669CA10AB2A}" dt="2024-12-02T06:42:21.148" v="1647" actId="20577"/>
          <ac:spMkLst>
            <pc:docMk/>
            <pc:sldMk cId="2591899201" sldId="506"/>
            <ac:spMk id="21" creationId="{D0477A52-7923-2B0F-F301-3DB073DBDF1F}"/>
          </ac:spMkLst>
        </pc:spChg>
        <pc:spChg chg="mod">
          <ac:chgData name="yca510" userId="d082d895-9fc1-44c9-ad36-2ee9227b2d7a" providerId="ADAL" clId="{0F326619-12C2-4D3E-90FB-5669CA10AB2A}" dt="2024-12-02T20:16:29.104" v="3286" actId="20577"/>
          <ac:spMkLst>
            <pc:docMk/>
            <pc:sldMk cId="2591899201" sldId="506"/>
            <ac:spMk id="23" creationId="{2A2E5F0C-498F-D660-A0FE-0990BA083BF9}"/>
          </ac:spMkLst>
        </pc:spChg>
      </pc:sldChg>
      <pc:sldChg chg="del">
        <pc:chgData name="yca510" userId="d082d895-9fc1-44c9-ad36-2ee9227b2d7a" providerId="ADAL" clId="{0F326619-12C2-4D3E-90FB-5669CA10AB2A}" dt="2024-12-02T07:01:09.942" v="2346" actId="47"/>
        <pc:sldMkLst>
          <pc:docMk/>
          <pc:sldMk cId="3932289821" sldId="508"/>
        </pc:sldMkLst>
      </pc:sldChg>
      <pc:sldChg chg="del">
        <pc:chgData name="yca510" userId="d082d895-9fc1-44c9-ad36-2ee9227b2d7a" providerId="ADAL" clId="{0F326619-12C2-4D3E-90FB-5669CA10AB2A}" dt="2024-12-01T22:55:30.562" v="673" actId="47"/>
        <pc:sldMkLst>
          <pc:docMk/>
          <pc:sldMk cId="1085682477" sldId="509"/>
        </pc:sldMkLst>
      </pc:sldChg>
      <pc:sldChg chg="addSp delSp modSp mod modTransition modAnim">
        <pc:chgData name="yca510" userId="d082d895-9fc1-44c9-ad36-2ee9227b2d7a" providerId="ADAL" clId="{0F326619-12C2-4D3E-90FB-5669CA10AB2A}" dt="2024-12-02T18:53:07.857" v="3258" actId="20577"/>
        <pc:sldMkLst>
          <pc:docMk/>
          <pc:sldMk cId="1124193684" sldId="510"/>
        </pc:sldMkLst>
        <pc:spChg chg="add mod">
          <ac:chgData name="yca510" userId="d082d895-9fc1-44c9-ad36-2ee9227b2d7a" providerId="ADAL" clId="{0F326619-12C2-4D3E-90FB-5669CA10AB2A}" dt="2024-12-02T04:01:21.609" v="905" actId="1076"/>
          <ac:spMkLst>
            <pc:docMk/>
            <pc:sldMk cId="1124193684" sldId="510"/>
            <ac:spMk id="3" creationId="{F60641DA-409E-5C1B-EBAF-D31E7C1C6D74}"/>
          </ac:spMkLst>
        </pc:spChg>
        <pc:spChg chg="mod">
          <ac:chgData name="yca510" userId="d082d895-9fc1-44c9-ad36-2ee9227b2d7a" providerId="ADAL" clId="{0F326619-12C2-4D3E-90FB-5669CA10AB2A}" dt="2024-12-02T18:53:07.857" v="3258" actId="20577"/>
          <ac:spMkLst>
            <pc:docMk/>
            <pc:sldMk cId="1124193684" sldId="510"/>
            <ac:spMk id="4" creationId="{A515E62F-86CA-9339-A347-F19E69DB330A}"/>
          </ac:spMkLst>
        </pc:spChg>
        <pc:spChg chg="mod">
          <ac:chgData name="yca510" userId="d082d895-9fc1-44c9-ad36-2ee9227b2d7a" providerId="ADAL" clId="{0F326619-12C2-4D3E-90FB-5669CA10AB2A}" dt="2024-12-02T04:02:09.623" v="923" actId="1076"/>
          <ac:spMkLst>
            <pc:docMk/>
            <pc:sldMk cId="1124193684" sldId="510"/>
            <ac:spMk id="5" creationId="{58A32307-1A14-A12A-7A4D-49510CE74AF2}"/>
          </ac:spMkLst>
        </pc:spChg>
        <pc:spChg chg="mod">
          <ac:chgData name="yca510" userId="d082d895-9fc1-44c9-ad36-2ee9227b2d7a" providerId="ADAL" clId="{0F326619-12C2-4D3E-90FB-5669CA10AB2A}" dt="2024-12-02T18:12:08.154" v="2875" actId="20577"/>
          <ac:spMkLst>
            <pc:docMk/>
            <pc:sldMk cId="1124193684" sldId="510"/>
            <ac:spMk id="6" creationId="{A379836D-78DA-3EF2-EBA0-020BACB0EAFF}"/>
          </ac:spMkLst>
        </pc:spChg>
        <pc:spChg chg="mod">
          <ac:chgData name="yca510" userId="d082d895-9fc1-44c9-ad36-2ee9227b2d7a" providerId="ADAL" clId="{0F326619-12C2-4D3E-90FB-5669CA10AB2A}" dt="2024-12-02T04:02:25.561" v="927" actId="1076"/>
          <ac:spMkLst>
            <pc:docMk/>
            <pc:sldMk cId="1124193684" sldId="510"/>
            <ac:spMk id="7" creationId="{4C6D7418-F8EC-6CDD-37EB-72F63EEA6163}"/>
          </ac:spMkLst>
        </pc:spChg>
        <pc:spChg chg="add del mod">
          <ac:chgData name="yca510" userId="d082d895-9fc1-44c9-ad36-2ee9227b2d7a" providerId="ADAL" clId="{0F326619-12C2-4D3E-90FB-5669CA10AB2A}" dt="2024-12-02T03:32:10.221" v="828" actId="478"/>
          <ac:spMkLst>
            <pc:docMk/>
            <pc:sldMk cId="1124193684" sldId="510"/>
            <ac:spMk id="8" creationId="{4B2ECE88-56A6-B88D-4B3C-C806E8CAA8D8}"/>
          </ac:spMkLst>
        </pc:spChg>
        <pc:spChg chg="add mod">
          <ac:chgData name="yca510" userId="d082d895-9fc1-44c9-ad36-2ee9227b2d7a" providerId="ADAL" clId="{0F326619-12C2-4D3E-90FB-5669CA10AB2A}" dt="2024-12-02T04:01:24.842" v="906" actId="1076"/>
          <ac:spMkLst>
            <pc:docMk/>
            <pc:sldMk cId="1124193684" sldId="510"/>
            <ac:spMk id="9" creationId="{A2208484-48E9-02C2-461F-929FCACB961D}"/>
          </ac:spMkLst>
        </pc:spChg>
        <pc:spChg chg="add del mod">
          <ac:chgData name="yca510" userId="d082d895-9fc1-44c9-ad36-2ee9227b2d7a" providerId="ADAL" clId="{0F326619-12C2-4D3E-90FB-5669CA10AB2A}" dt="2024-12-02T03:53:43.954" v="830" actId="478"/>
          <ac:spMkLst>
            <pc:docMk/>
            <pc:sldMk cId="1124193684" sldId="510"/>
            <ac:spMk id="10" creationId="{0C6AA373-FAA7-0494-15DE-D33315564823}"/>
          </ac:spMkLst>
        </pc:spChg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3357308920" sldId="511"/>
        </pc:sldMkLst>
      </pc:sldChg>
      <pc:sldChg chg="new del">
        <pc:chgData name="yca510" userId="d082d895-9fc1-44c9-ad36-2ee9227b2d7a" providerId="ADAL" clId="{0F326619-12C2-4D3E-90FB-5669CA10AB2A}" dt="2024-12-01T21:03:37.587" v="6" actId="47"/>
        <pc:sldMkLst>
          <pc:docMk/>
          <pc:sldMk cId="1161570246" sldId="512"/>
        </pc:sldMkLst>
      </pc:sldChg>
      <pc:sldChg chg="addSp delSp modSp add mod modTransition">
        <pc:chgData name="yca510" userId="d082d895-9fc1-44c9-ad36-2ee9227b2d7a" providerId="ADAL" clId="{0F326619-12C2-4D3E-90FB-5669CA10AB2A}" dt="2024-12-02T18:26:03.538" v="2983"/>
        <pc:sldMkLst>
          <pc:docMk/>
          <pc:sldMk cId="2796468141" sldId="512"/>
        </pc:sldMkLst>
        <pc:spChg chg="add del mod">
          <ac:chgData name="yca510" userId="d082d895-9fc1-44c9-ad36-2ee9227b2d7a" providerId="ADAL" clId="{0F326619-12C2-4D3E-90FB-5669CA10AB2A}" dt="2024-12-02T06:21:50.085" v="1348" actId="478"/>
          <ac:spMkLst>
            <pc:docMk/>
            <pc:sldMk cId="2796468141" sldId="512"/>
            <ac:spMk id="3" creationId="{D897B3F8-C200-3AC2-F673-03F79F086D02}"/>
          </ac:spMkLst>
        </pc:spChg>
        <pc:spChg chg="add mod">
          <ac:chgData name="yca510" userId="d082d895-9fc1-44c9-ad36-2ee9227b2d7a" providerId="ADAL" clId="{0F326619-12C2-4D3E-90FB-5669CA10AB2A}" dt="2024-12-02T06:26:56.256" v="1490" actId="1076"/>
          <ac:spMkLst>
            <pc:docMk/>
            <pc:sldMk cId="2796468141" sldId="512"/>
            <ac:spMk id="7" creationId="{2C11C7FF-0A9B-8931-ED58-361E1EED95D1}"/>
          </ac:spMkLst>
        </pc:spChg>
        <pc:spChg chg="add mod">
          <ac:chgData name="yca510" userId="d082d895-9fc1-44c9-ad36-2ee9227b2d7a" providerId="ADAL" clId="{0F326619-12C2-4D3E-90FB-5669CA10AB2A}" dt="2024-12-02T06:28:09.620" v="1577" actId="1076"/>
          <ac:spMkLst>
            <pc:docMk/>
            <pc:sldMk cId="2796468141" sldId="512"/>
            <ac:spMk id="12" creationId="{29B50A3E-D1E9-56BD-A4BD-585A22B471C9}"/>
          </ac:spMkLst>
        </pc:spChg>
        <pc:spChg chg="add mod">
          <ac:chgData name="yca510" userId="d082d895-9fc1-44c9-ad36-2ee9227b2d7a" providerId="ADAL" clId="{0F326619-12C2-4D3E-90FB-5669CA10AB2A}" dt="2024-12-02T18:26:03.538" v="2983"/>
          <ac:spMkLst>
            <pc:docMk/>
            <pc:sldMk cId="2796468141" sldId="512"/>
            <ac:spMk id="13" creationId="{8514E1F1-6955-C489-1927-D75F9875AA9A}"/>
          </ac:spMkLst>
        </pc:spChg>
        <pc:spChg chg="mod">
          <ac:chgData name="yca510" userId="d082d895-9fc1-44c9-ad36-2ee9227b2d7a" providerId="ADAL" clId="{0F326619-12C2-4D3E-90FB-5669CA10AB2A}" dt="2024-12-02T06:28:02.278" v="1574" actId="1076"/>
          <ac:spMkLst>
            <pc:docMk/>
            <pc:sldMk cId="2796468141" sldId="512"/>
            <ac:spMk id="40" creationId="{0235239E-2457-5E66-91CA-1D6A5BA2CB15}"/>
          </ac:spMkLst>
        </pc:spChg>
        <pc:graphicFrameChg chg="del">
          <ac:chgData name="yca510" userId="d082d895-9fc1-44c9-ad36-2ee9227b2d7a" providerId="ADAL" clId="{0F326619-12C2-4D3E-90FB-5669CA10AB2A}" dt="2024-12-01T21:07:56.257" v="39" actId="478"/>
          <ac:graphicFrameMkLst>
            <pc:docMk/>
            <pc:sldMk cId="2796468141" sldId="512"/>
            <ac:graphicFrameMk id="2" creationId="{A3170E0F-66F5-BE47-C38A-65D90C82662D}"/>
          </ac:graphicFrameMkLst>
        </pc:graphicFrameChg>
        <pc:graphicFrameChg chg="add del mod modGraphic">
          <ac:chgData name="yca510" userId="d082d895-9fc1-44c9-ad36-2ee9227b2d7a" providerId="ADAL" clId="{0F326619-12C2-4D3E-90FB-5669CA10AB2A}" dt="2024-12-02T06:16:46.645" v="1212" actId="478"/>
          <ac:graphicFrameMkLst>
            <pc:docMk/>
            <pc:sldMk cId="2796468141" sldId="512"/>
            <ac:graphicFrameMk id="4" creationId="{2C3EBB3A-6A87-F83B-7C08-62E454DDA9F0}"/>
          </ac:graphicFrameMkLst>
        </pc:graphicFrameChg>
        <pc:graphicFrameChg chg="add mod">
          <ac:chgData name="yca510" userId="d082d895-9fc1-44c9-ad36-2ee9227b2d7a" providerId="ADAL" clId="{0F326619-12C2-4D3E-90FB-5669CA10AB2A}" dt="2024-12-02T18:26:03.538" v="2983"/>
          <ac:graphicFrameMkLst>
            <pc:docMk/>
            <pc:sldMk cId="2796468141" sldId="512"/>
            <ac:graphicFrameMk id="14" creationId="{9B310534-461F-4D1E-6022-00072BA7617A}"/>
          </ac:graphicFrameMkLst>
        </pc:graphicFrameChg>
        <pc:picChg chg="add del mod">
          <ac:chgData name="yca510" userId="d082d895-9fc1-44c9-ad36-2ee9227b2d7a" providerId="ADAL" clId="{0F326619-12C2-4D3E-90FB-5669CA10AB2A}" dt="2024-12-02T06:15:11.237" v="1198" actId="478"/>
          <ac:picMkLst>
            <pc:docMk/>
            <pc:sldMk cId="2796468141" sldId="512"/>
            <ac:picMk id="6" creationId="{4625BB59-B86B-F526-01E8-F73032B25A5A}"/>
          </ac:picMkLst>
        </pc:picChg>
        <pc:picChg chg="add mod">
          <ac:chgData name="yca510" userId="d082d895-9fc1-44c9-ad36-2ee9227b2d7a" providerId="ADAL" clId="{0F326619-12C2-4D3E-90FB-5669CA10AB2A}" dt="2024-12-02T06:25:04.064" v="1380" actId="12789"/>
          <ac:picMkLst>
            <pc:docMk/>
            <pc:sldMk cId="2796468141" sldId="512"/>
            <ac:picMk id="9" creationId="{749505AF-DBE6-9CA9-9FBC-88154138B3C2}"/>
          </ac:picMkLst>
        </pc:picChg>
        <pc:picChg chg="add mod">
          <ac:chgData name="yca510" userId="d082d895-9fc1-44c9-ad36-2ee9227b2d7a" providerId="ADAL" clId="{0F326619-12C2-4D3E-90FB-5669CA10AB2A}" dt="2024-12-02T06:25:04.064" v="1380" actId="12789"/>
          <ac:picMkLst>
            <pc:docMk/>
            <pc:sldMk cId="2796468141" sldId="512"/>
            <ac:picMk id="11" creationId="{59F820C8-D0A8-6F2C-BCBF-97F54A303CA2}"/>
          </ac:picMkLst>
        </pc:picChg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4063414908" sldId="513"/>
        </pc:sldMkLst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2870776292" sldId="514"/>
        </pc:sldMkLst>
      </pc:sldChg>
      <pc:sldChg chg="addSp delSp modSp add mod modTransition setBg delAnim modAnim modNotesTx">
        <pc:chgData name="yca510" userId="d082d895-9fc1-44c9-ad36-2ee9227b2d7a" providerId="ADAL" clId="{0F326619-12C2-4D3E-90FB-5669CA10AB2A}" dt="2024-12-02T19:04:58.429" v="3277" actId="554"/>
        <pc:sldMkLst>
          <pc:docMk/>
          <pc:sldMk cId="3122073657" sldId="515"/>
        </pc:sldMkLst>
        <pc:spChg chg="add mod">
          <ac:chgData name="yca510" userId="d082d895-9fc1-44c9-ad36-2ee9227b2d7a" providerId="ADAL" clId="{0F326619-12C2-4D3E-90FB-5669CA10AB2A}" dt="2024-12-02T07:56:52.340" v="2852" actId="164"/>
          <ac:spMkLst>
            <pc:docMk/>
            <pc:sldMk cId="3122073657" sldId="515"/>
            <ac:spMk id="2" creationId="{7D2581A3-D92D-B757-D609-94169EB1CDD1}"/>
          </ac:spMkLst>
        </pc:spChg>
        <pc:spChg chg="add del mod">
          <ac:chgData name="yca510" userId="d082d895-9fc1-44c9-ad36-2ee9227b2d7a" providerId="ADAL" clId="{0F326619-12C2-4D3E-90FB-5669CA10AB2A}" dt="2024-12-02T07:54:56.049" v="2807" actId="478"/>
          <ac:spMkLst>
            <pc:docMk/>
            <pc:sldMk cId="3122073657" sldId="515"/>
            <ac:spMk id="3" creationId="{B35B7BE4-346D-4BAD-7786-66D49716FBBA}"/>
          </ac:spMkLst>
        </pc:spChg>
        <pc:spChg chg="add mod">
          <ac:chgData name="yca510" userId="d082d895-9fc1-44c9-ad36-2ee9227b2d7a" providerId="ADAL" clId="{0F326619-12C2-4D3E-90FB-5669CA10AB2A}" dt="2024-12-02T07:56:52.340" v="2852" actId="164"/>
          <ac:spMkLst>
            <pc:docMk/>
            <pc:sldMk cId="3122073657" sldId="515"/>
            <ac:spMk id="5" creationId="{8CA799AB-2027-C03D-50BF-25B07202C399}"/>
          </ac:spMkLst>
        </pc:spChg>
        <pc:spChg chg="add mod">
          <ac:chgData name="yca510" userId="d082d895-9fc1-44c9-ad36-2ee9227b2d7a" providerId="ADAL" clId="{0F326619-12C2-4D3E-90FB-5669CA10AB2A}" dt="2024-12-02T07:56:52.340" v="2852" actId="164"/>
          <ac:spMkLst>
            <pc:docMk/>
            <pc:sldMk cId="3122073657" sldId="515"/>
            <ac:spMk id="6" creationId="{2BC9A95F-7A7E-87D2-BDEB-9308B445CD21}"/>
          </ac:spMkLst>
        </pc:spChg>
        <pc:spChg chg="add mod">
          <ac:chgData name="yca510" userId="d082d895-9fc1-44c9-ad36-2ee9227b2d7a" providerId="ADAL" clId="{0F326619-12C2-4D3E-90FB-5669CA10AB2A}" dt="2024-12-02T07:56:52.340" v="2852" actId="164"/>
          <ac:spMkLst>
            <pc:docMk/>
            <pc:sldMk cId="3122073657" sldId="515"/>
            <ac:spMk id="7" creationId="{06147704-DA99-4814-081E-F5D6C7D461E2}"/>
          </ac:spMkLst>
        </pc:spChg>
        <pc:spChg chg="add del mod">
          <ac:chgData name="yca510" userId="d082d895-9fc1-44c9-ad36-2ee9227b2d7a" providerId="ADAL" clId="{0F326619-12C2-4D3E-90FB-5669CA10AB2A}" dt="2024-12-02T18:26:19.442" v="2987" actId="478"/>
          <ac:spMkLst>
            <pc:docMk/>
            <pc:sldMk cId="3122073657" sldId="515"/>
            <ac:spMk id="8" creationId="{A0C2A543-BD50-B91D-D68B-2ACC4478E3E0}"/>
          </ac:spMkLst>
        </pc:spChg>
        <pc:spChg chg="add mod">
          <ac:chgData name="yca510" userId="d082d895-9fc1-44c9-ad36-2ee9227b2d7a" providerId="ADAL" clId="{0F326619-12C2-4D3E-90FB-5669CA10AB2A}" dt="2024-12-02T19:04:58.429" v="3277" actId="554"/>
          <ac:spMkLst>
            <pc:docMk/>
            <pc:sldMk cId="3122073657" sldId="515"/>
            <ac:spMk id="11" creationId="{5DF7941D-F999-18FB-71C3-A484C61E2FEF}"/>
          </ac:spMkLst>
        </pc:spChg>
        <pc:spChg chg="add del">
          <ac:chgData name="yca510" userId="d082d895-9fc1-44c9-ad36-2ee9227b2d7a" providerId="ADAL" clId="{0F326619-12C2-4D3E-90FB-5669CA10AB2A}" dt="2024-12-02T18:36:58.281" v="3224" actId="478"/>
          <ac:spMkLst>
            <pc:docMk/>
            <pc:sldMk cId="3122073657" sldId="515"/>
            <ac:spMk id="12" creationId="{B21BA693-BAA3-030B-10B1-3B49934C1304}"/>
          </ac:spMkLst>
        </pc:spChg>
        <pc:spChg chg="add del">
          <ac:chgData name="yca510" userId="d082d895-9fc1-44c9-ad36-2ee9227b2d7a" providerId="ADAL" clId="{0F326619-12C2-4D3E-90FB-5669CA10AB2A}" dt="2024-12-02T18:37:12.561" v="3226" actId="478"/>
          <ac:spMkLst>
            <pc:docMk/>
            <pc:sldMk cId="3122073657" sldId="515"/>
            <ac:spMk id="13" creationId="{0D2B4D8F-C8D5-7904-767C-6E01B0E956B7}"/>
          </ac:spMkLst>
        </pc:spChg>
        <pc:spChg chg="add mod">
          <ac:chgData name="yca510" userId="d082d895-9fc1-44c9-ad36-2ee9227b2d7a" providerId="ADAL" clId="{0F326619-12C2-4D3E-90FB-5669CA10AB2A}" dt="2024-12-02T19:04:58.429" v="3277" actId="554"/>
          <ac:spMkLst>
            <pc:docMk/>
            <pc:sldMk cId="3122073657" sldId="515"/>
            <ac:spMk id="17" creationId="{91208D5D-9D97-C8A2-832F-3F7F1F294AE8}"/>
          </ac:spMkLst>
        </pc:spChg>
        <pc:spChg chg="ord">
          <ac:chgData name="yca510" userId="d082d895-9fc1-44c9-ad36-2ee9227b2d7a" providerId="ADAL" clId="{0F326619-12C2-4D3E-90FB-5669CA10AB2A}" dt="2024-12-02T18:38:23.719" v="3236" actId="26606"/>
          <ac:spMkLst>
            <pc:docMk/>
            <pc:sldMk cId="3122073657" sldId="515"/>
            <ac:spMk id="37" creationId="{F1CC640F-599C-6A84-E414-A7B25250DF54}"/>
          </ac:spMkLst>
        </pc:spChg>
        <pc:spChg chg="mod">
          <ac:chgData name="yca510" userId="d082d895-9fc1-44c9-ad36-2ee9227b2d7a" providerId="ADAL" clId="{0F326619-12C2-4D3E-90FB-5669CA10AB2A}" dt="2024-12-02T18:38:23.719" v="3236" actId="26606"/>
          <ac:spMkLst>
            <pc:docMk/>
            <pc:sldMk cId="3122073657" sldId="515"/>
            <ac:spMk id="40" creationId="{56475A48-C92D-6854-95C5-0A7753CF1198}"/>
          </ac:spMkLst>
        </pc:spChg>
        <pc:spChg chg="add del">
          <ac:chgData name="yca510" userId="d082d895-9fc1-44c9-ad36-2ee9227b2d7a" providerId="ADAL" clId="{0F326619-12C2-4D3E-90FB-5669CA10AB2A}" dt="2024-12-02T18:38:23.719" v="3236" actId="26606"/>
          <ac:spMkLst>
            <pc:docMk/>
            <pc:sldMk cId="3122073657" sldId="515"/>
            <ac:spMk id="45" creationId="{DBC6133C-0615-4CE4-9132-37E609A9BDFA}"/>
          </ac:spMkLst>
        </pc:spChg>
        <pc:spChg chg="add del">
          <ac:chgData name="yca510" userId="d082d895-9fc1-44c9-ad36-2ee9227b2d7a" providerId="ADAL" clId="{0F326619-12C2-4D3E-90FB-5669CA10AB2A}" dt="2024-12-02T18:38:23.719" v="3236" actId="26606"/>
          <ac:spMkLst>
            <pc:docMk/>
            <pc:sldMk cId="3122073657" sldId="515"/>
            <ac:spMk id="47" creationId="{169CC832-2974-4E8D-90ED-3E2941BA7336}"/>
          </ac:spMkLst>
        </pc:spChg>
        <pc:spChg chg="add del">
          <ac:chgData name="yca510" userId="d082d895-9fc1-44c9-ad36-2ee9227b2d7a" providerId="ADAL" clId="{0F326619-12C2-4D3E-90FB-5669CA10AB2A}" dt="2024-12-02T18:38:23.719" v="3236" actId="26606"/>
          <ac:spMkLst>
            <pc:docMk/>
            <pc:sldMk cId="3122073657" sldId="515"/>
            <ac:spMk id="49" creationId="{55222F96-971A-4F90-B841-6BAB416C7AC1}"/>
          </ac:spMkLst>
        </pc:spChg>
        <pc:spChg chg="add del">
          <ac:chgData name="yca510" userId="d082d895-9fc1-44c9-ad36-2ee9227b2d7a" providerId="ADAL" clId="{0F326619-12C2-4D3E-90FB-5669CA10AB2A}" dt="2024-12-02T18:38:23.719" v="3236" actId="26606"/>
          <ac:spMkLst>
            <pc:docMk/>
            <pc:sldMk cId="3122073657" sldId="515"/>
            <ac:spMk id="51" creationId="{08980754-6F4B-43C9-B9BE-127B6BED6586}"/>
          </ac:spMkLst>
        </pc:spChg>
        <pc:spChg chg="add del">
          <ac:chgData name="yca510" userId="d082d895-9fc1-44c9-ad36-2ee9227b2d7a" providerId="ADAL" clId="{0F326619-12C2-4D3E-90FB-5669CA10AB2A}" dt="2024-12-02T18:38:23.719" v="3236" actId="26606"/>
          <ac:spMkLst>
            <pc:docMk/>
            <pc:sldMk cId="3122073657" sldId="515"/>
            <ac:spMk id="53" creationId="{2C1BBA94-3F40-40AA-8BB9-E69E25E537C1}"/>
          </ac:spMkLst>
        </pc:spChg>
        <pc:grpChg chg="add del mod">
          <ac:chgData name="yca510" userId="d082d895-9fc1-44c9-ad36-2ee9227b2d7a" providerId="ADAL" clId="{0F326619-12C2-4D3E-90FB-5669CA10AB2A}" dt="2024-12-02T18:26:16.552" v="2986" actId="478"/>
          <ac:grpSpMkLst>
            <pc:docMk/>
            <pc:sldMk cId="3122073657" sldId="515"/>
            <ac:grpSpMk id="10" creationId="{64DD8711-1E7C-31FC-7064-57098244A9CF}"/>
          </ac:grpSpMkLst>
        </pc:grpChg>
        <pc:graphicFrameChg chg="del mod modGraphic">
          <ac:chgData name="yca510" userId="d082d895-9fc1-44c9-ad36-2ee9227b2d7a" providerId="ADAL" clId="{0F326619-12C2-4D3E-90FB-5669CA10AB2A}" dt="2024-12-02T18:26:16.552" v="2986" actId="478"/>
          <ac:graphicFrameMkLst>
            <pc:docMk/>
            <pc:sldMk cId="3122073657" sldId="515"/>
            <ac:graphicFrameMk id="4" creationId="{E2678FFB-AFBB-8162-199A-21675C2D55EF}"/>
          </ac:graphicFrameMkLst>
        </pc:graphicFrameChg>
        <pc:graphicFrameChg chg="add del mod modGraphic">
          <ac:chgData name="yca510" userId="d082d895-9fc1-44c9-ad36-2ee9227b2d7a" providerId="ADAL" clId="{0F326619-12C2-4D3E-90FB-5669CA10AB2A}" dt="2024-12-02T18:26:14.852" v="2985" actId="478"/>
          <ac:graphicFrameMkLst>
            <pc:docMk/>
            <pc:sldMk cId="3122073657" sldId="515"/>
            <ac:graphicFrameMk id="9" creationId="{CBE5EEA0-D62C-0E9C-1D4B-6B6E0B520197}"/>
          </ac:graphicFrameMkLst>
        </pc:graphicFrameChg>
        <pc:picChg chg="add mod modCrop">
          <ac:chgData name="yca510" userId="d082d895-9fc1-44c9-ad36-2ee9227b2d7a" providerId="ADAL" clId="{0F326619-12C2-4D3E-90FB-5669CA10AB2A}" dt="2024-12-02T19:04:46.712" v="3276" actId="1076"/>
          <ac:picMkLst>
            <pc:docMk/>
            <pc:sldMk cId="3122073657" sldId="515"/>
            <ac:picMk id="15" creationId="{42EC4392-35CE-CB2A-24A1-38CCBBC570B4}"/>
          </ac:picMkLst>
        </pc:picChg>
      </pc:sldChg>
      <pc:sldChg chg="addSp delSp modSp add mod modTransition setBg modNotesTx">
        <pc:chgData name="yca510" userId="d082d895-9fc1-44c9-ad36-2ee9227b2d7a" providerId="ADAL" clId="{0F326619-12C2-4D3E-90FB-5669CA10AB2A}" dt="2024-12-02T07:39:10.472" v="2764"/>
        <pc:sldMkLst>
          <pc:docMk/>
          <pc:sldMk cId="3739627983" sldId="516"/>
        </pc:sldMkLst>
        <pc:spChg chg="del mod">
          <ac:chgData name="yca510" userId="d082d895-9fc1-44c9-ad36-2ee9227b2d7a" providerId="ADAL" clId="{0F326619-12C2-4D3E-90FB-5669CA10AB2A}" dt="2024-12-02T07:30:31.082" v="2659" actId="478"/>
          <ac:spMkLst>
            <pc:docMk/>
            <pc:sldMk cId="3739627983" sldId="516"/>
            <ac:spMk id="3" creationId="{986B780E-648E-F83C-2CA4-173EE7EFDE4D}"/>
          </ac:spMkLst>
        </pc:spChg>
        <pc:spChg chg="add mod">
          <ac:chgData name="yca510" userId="d082d895-9fc1-44c9-ad36-2ee9227b2d7a" providerId="ADAL" clId="{0F326619-12C2-4D3E-90FB-5669CA10AB2A}" dt="2024-12-02T07:30:39.895" v="2667" actId="1076"/>
          <ac:spMkLst>
            <pc:docMk/>
            <pc:sldMk cId="3739627983" sldId="516"/>
            <ac:spMk id="8" creationId="{E2535228-5F79-F8AE-E695-15C000D3C493}"/>
          </ac:spMkLst>
        </pc:spChg>
        <pc:spChg chg="mod">
          <ac:chgData name="yca510" userId="d082d895-9fc1-44c9-ad36-2ee9227b2d7a" providerId="ADAL" clId="{0F326619-12C2-4D3E-90FB-5669CA10AB2A}" dt="2024-12-02T07:30:36.641" v="2666" actId="20577"/>
          <ac:spMkLst>
            <pc:docMk/>
            <pc:sldMk cId="3739627983" sldId="516"/>
            <ac:spMk id="40" creationId="{CC76D1FF-088C-6D84-F0D4-A2426B2636A9}"/>
          </ac:spMkLst>
        </pc:spChg>
        <pc:graphicFrameChg chg="add del mod modGraphic">
          <ac:chgData name="yca510" userId="d082d895-9fc1-44c9-ad36-2ee9227b2d7a" providerId="ADAL" clId="{0F326619-12C2-4D3E-90FB-5669CA10AB2A}" dt="2024-12-02T07:30:42.054" v="2668" actId="478"/>
          <ac:graphicFrameMkLst>
            <pc:docMk/>
            <pc:sldMk cId="3739627983" sldId="516"/>
            <ac:graphicFrameMk id="2" creationId="{DDD89AD6-463B-A542-A18F-51049E9E7A68}"/>
          </ac:graphicFrameMkLst>
        </pc:graphicFrameChg>
        <pc:graphicFrameChg chg="del">
          <ac:chgData name="yca510" userId="d082d895-9fc1-44c9-ad36-2ee9227b2d7a" providerId="ADAL" clId="{0F326619-12C2-4D3E-90FB-5669CA10AB2A}" dt="2024-12-02T06:16:44.342" v="1211" actId="478"/>
          <ac:graphicFrameMkLst>
            <pc:docMk/>
            <pc:sldMk cId="3739627983" sldId="516"/>
            <ac:graphicFrameMk id="4" creationId="{51000FEB-AC41-9E04-58E3-54001E9B1014}"/>
          </ac:graphicFrameMkLst>
        </pc:graphicFrameChg>
        <pc:graphicFrameChg chg="add mod modGraphic">
          <ac:chgData name="yca510" userId="d082d895-9fc1-44c9-ad36-2ee9227b2d7a" providerId="ADAL" clId="{0F326619-12C2-4D3E-90FB-5669CA10AB2A}" dt="2024-12-02T07:32:11.013" v="2756" actId="1038"/>
          <ac:graphicFrameMkLst>
            <pc:docMk/>
            <pc:sldMk cId="3739627983" sldId="516"/>
            <ac:graphicFrameMk id="5" creationId="{FFE6243C-3EA3-9CAF-2E04-2B6D275DF9C0}"/>
          </ac:graphicFrameMkLst>
        </pc:graphicFrameChg>
        <pc:graphicFrameChg chg="add mod">
          <ac:chgData name="yca510" userId="d082d895-9fc1-44c9-ad36-2ee9227b2d7a" providerId="ADAL" clId="{0F326619-12C2-4D3E-90FB-5669CA10AB2A}" dt="2024-12-02T07:29:22.519" v="2648"/>
          <ac:graphicFrameMkLst>
            <pc:docMk/>
            <pc:sldMk cId="3739627983" sldId="516"/>
            <ac:graphicFrameMk id="6" creationId="{DCB29AC6-048C-FFA5-4A4C-CB969A5AF228}"/>
          </ac:graphicFrameMkLst>
        </pc:graphicFrameChg>
        <pc:picChg chg="add mod modCrop">
          <ac:chgData name="yca510" userId="d082d895-9fc1-44c9-ad36-2ee9227b2d7a" providerId="ADAL" clId="{0F326619-12C2-4D3E-90FB-5669CA10AB2A}" dt="2024-12-02T07:32:06.213" v="2729" actId="1037"/>
          <ac:picMkLst>
            <pc:docMk/>
            <pc:sldMk cId="3739627983" sldId="516"/>
            <ac:picMk id="9" creationId="{57C3165D-AB9D-5F28-B633-4DB29830979A}"/>
          </ac:picMkLst>
        </pc:picChg>
        <pc:picChg chg="add mod">
          <ac:chgData name="yca510" userId="d082d895-9fc1-44c9-ad36-2ee9227b2d7a" providerId="ADAL" clId="{0F326619-12C2-4D3E-90FB-5669CA10AB2A}" dt="2024-12-02T07:32:11.013" v="2756" actId="1038"/>
          <ac:picMkLst>
            <pc:docMk/>
            <pc:sldMk cId="3739627983" sldId="516"/>
            <ac:picMk id="10" creationId="{D8177FDA-F0E1-465C-2F0B-4BD49A027E98}"/>
          </ac:picMkLst>
        </pc:picChg>
        <pc:picChg chg="add mod">
          <ac:chgData name="yca510" userId="d082d895-9fc1-44c9-ad36-2ee9227b2d7a" providerId="ADAL" clId="{0F326619-12C2-4D3E-90FB-5669CA10AB2A}" dt="2024-12-02T07:32:06.213" v="2729" actId="1037"/>
          <ac:picMkLst>
            <pc:docMk/>
            <pc:sldMk cId="3739627983" sldId="516"/>
            <ac:picMk id="11" creationId="{3B8CDA10-111B-8D89-CA3C-2EFC1CDC9EC4}"/>
          </ac:picMkLst>
        </pc:picChg>
      </pc:sldChg>
      <pc:sldChg chg="addSp delSp modSp add del mod">
        <pc:chgData name="yca510" userId="d082d895-9fc1-44c9-ad36-2ee9227b2d7a" providerId="ADAL" clId="{0F326619-12C2-4D3E-90FB-5669CA10AB2A}" dt="2024-12-02T07:20:50.818" v="2532" actId="47"/>
        <pc:sldMkLst>
          <pc:docMk/>
          <pc:sldMk cId="3336562003" sldId="517"/>
        </pc:sldMkLst>
        <pc:spChg chg="del">
          <ac:chgData name="yca510" userId="d082d895-9fc1-44c9-ad36-2ee9227b2d7a" providerId="ADAL" clId="{0F326619-12C2-4D3E-90FB-5669CA10AB2A}" dt="2024-12-02T06:17:42.228" v="1249" actId="478"/>
          <ac:spMkLst>
            <pc:docMk/>
            <pc:sldMk cId="3336562003" sldId="517"/>
            <ac:spMk id="3" creationId="{956602AD-D9B1-F938-1D0A-D1CD8B17020C}"/>
          </ac:spMkLst>
        </pc:spChg>
        <pc:spChg chg="mod">
          <ac:chgData name="yca510" userId="d082d895-9fc1-44c9-ad36-2ee9227b2d7a" providerId="ADAL" clId="{0F326619-12C2-4D3E-90FB-5669CA10AB2A}" dt="2024-12-02T06:17:39.880" v="1248" actId="20577"/>
          <ac:spMkLst>
            <pc:docMk/>
            <pc:sldMk cId="3336562003" sldId="517"/>
            <ac:spMk id="40" creationId="{B1C69E06-D76D-7971-8F6F-B15BD6C23C45}"/>
          </ac:spMkLst>
        </pc:spChg>
        <pc:graphicFrameChg chg="del">
          <ac:chgData name="yca510" userId="d082d895-9fc1-44c9-ad36-2ee9227b2d7a" providerId="ADAL" clId="{0F326619-12C2-4D3E-90FB-5669CA10AB2A}" dt="2024-12-02T06:16:57.816" v="1214" actId="478"/>
          <ac:graphicFrameMkLst>
            <pc:docMk/>
            <pc:sldMk cId="3336562003" sldId="517"/>
            <ac:graphicFrameMk id="4" creationId="{6929B5B1-2BED-0A78-42B4-93E830A3E2E0}"/>
          </ac:graphicFrameMkLst>
        </pc:graphicFrameChg>
        <pc:picChg chg="add del mod modCrop">
          <ac:chgData name="yca510" userId="d082d895-9fc1-44c9-ad36-2ee9227b2d7a" providerId="ADAL" clId="{0F326619-12C2-4D3E-90FB-5669CA10AB2A}" dt="2024-12-02T07:19:50.345" v="2512" actId="21"/>
          <ac:picMkLst>
            <pc:docMk/>
            <pc:sldMk cId="3336562003" sldId="517"/>
            <ac:picMk id="5" creationId="{D8177FDA-F0E1-465C-2F0B-4BD49A027E98}"/>
          </ac:picMkLst>
        </pc:picChg>
        <pc:picChg chg="add del mod">
          <ac:chgData name="yca510" userId="d082d895-9fc1-44c9-ad36-2ee9227b2d7a" providerId="ADAL" clId="{0F326619-12C2-4D3E-90FB-5669CA10AB2A}" dt="2024-12-02T07:11:15.190" v="2458" actId="478"/>
          <ac:picMkLst>
            <pc:docMk/>
            <pc:sldMk cId="3336562003" sldId="517"/>
            <ac:picMk id="7" creationId="{B44D8376-DE5D-77FB-C055-28233CC7E291}"/>
          </ac:picMkLst>
        </pc:picChg>
        <pc:picChg chg="add del mod">
          <ac:chgData name="yca510" userId="d082d895-9fc1-44c9-ad36-2ee9227b2d7a" providerId="ADAL" clId="{0F326619-12C2-4D3E-90FB-5669CA10AB2A}" dt="2024-12-02T07:18:41.671" v="2496" actId="21"/>
          <ac:picMkLst>
            <pc:docMk/>
            <pc:sldMk cId="3336562003" sldId="517"/>
            <ac:picMk id="9" creationId="{57C3165D-AB9D-5F28-B633-4DB29830979A}"/>
          </ac:picMkLst>
        </pc:picChg>
        <pc:picChg chg="add del mod">
          <ac:chgData name="yca510" userId="d082d895-9fc1-44c9-ad36-2ee9227b2d7a" providerId="ADAL" clId="{0F326619-12C2-4D3E-90FB-5669CA10AB2A}" dt="2024-12-02T07:20:14.359" v="2521" actId="21"/>
          <ac:picMkLst>
            <pc:docMk/>
            <pc:sldMk cId="3336562003" sldId="517"/>
            <ac:picMk id="11" creationId="{3B8CDA10-111B-8D89-CA3C-2EFC1CDC9EC4}"/>
          </ac:picMkLst>
        </pc:picChg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3029534915" sldId="518"/>
        </pc:sldMkLst>
      </pc:sldChg>
      <pc:sldChg chg="modTransition">
        <pc:chgData name="yca510" userId="d082d895-9fc1-44c9-ad36-2ee9227b2d7a" providerId="ADAL" clId="{0F326619-12C2-4D3E-90FB-5669CA10AB2A}" dt="2024-12-02T07:39:10.472" v="2764"/>
        <pc:sldMkLst>
          <pc:docMk/>
          <pc:sldMk cId="3725967912" sldId="519"/>
        </pc:sldMkLst>
      </pc:sldChg>
      <pc:sldChg chg="addSp delSp modSp add del mod ord modTransition setBg">
        <pc:chgData name="yca510" userId="d082d895-9fc1-44c9-ad36-2ee9227b2d7a" providerId="ADAL" clId="{0F326619-12C2-4D3E-90FB-5669CA10AB2A}" dt="2024-12-02T07:58:06.711" v="2860" actId="47"/>
        <pc:sldMkLst>
          <pc:docMk/>
          <pc:sldMk cId="1650484559" sldId="520"/>
        </pc:sldMkLst>
        <pc:spChg chg="del mod">
          <ac:chgData name="yca510" userId="d082d895-9fc1-44c9-ad36-2ee9227b2d7a" providerId="ADAL" clId="{0F326619-12C2-4D3E-90FB-5669CA10AB2A}" dt="2024-12-02T07:54:50.020" v="2804" actId="21"/>
          <ac:spMkLst>
            <pc:docMk/>
            <pc:sldMk cId="1650484559" sldId="520"/>
            <ac:spMk id="3" creationId="{A0C2A543-BD50-B91D-D68B-2ACC4478E3E0}"/>
          </ac:spMkLst>
        </pc:spChg>
        <pc:graphicFrameChg chg="del">
          <ac:chgData name="yca510" userId="d082d895-9fc1-44c9-ad36-2ee9227b2d7a" providerId="ADAL" clId="{0F326619-12C2-4D3E-90FB-5669CA10AB2A}" dt="2024-12-02T07:54:50.020" v="2804" actId="21"/>
          <ac:graphicFrameMkLst>
            <pc:docMk/>
            <pc:sldMk cId="1650484559" sldId="520"/>
            <ac:graphicFrameMk id="2" creationId="{CBE5EEA0-D62C-0E9C-1D4B-6B6E0B520197}"/>
          </ac:graphicFrameMkLst>
        </pc:graphicFrameChg>
        <pc:picChg chg="add del mod">
          <ac:chgData name="yca510" userId="d082d895-9fc1-44c9-ad36-2ee9227b2d7a" providerId="ADAL" clId="{0F326619-12C2-4D3E-90FB-5669CA10AB2A}" dt="2024-12-02T07:30:58.371" v="2673" actId="21"/>
          <ac:picMkLst>
            <pc:docMk/>
            <pc:sldMk cId="1650484559" sldId="520"/>
            <ac:picMk id="5" creationId="{D8177FDA-F0E1-465C-2F0B-4BD49A027E98}"/>
          </ac:picMkLst>
        </pc:picChg>
        <pc:picChg chg="del">
          <ac:chgData name="yca510" userId="d082d895-9fc1-44c9-ad36-2ee9227b2d7a" providerId="ADAL" clId="{0F326619-12C2-4D3E-90FB-5669CA10AB2A}" dt="2024-12-02T07:20:11.596" v="2520" actId="478"/>
          <ac:picMkLst>
            <pc:docMk/>
            <pc:sldMk cId="1650484559" sldId="520"/>
            <ac:picMk id="9" creationId="{9BDDAAAA-D9F0-D093-F3F0-24F6AEB828A2}"/>
          </ac:picMkLst>
        </pc:picChg>
        <pc:picChg chg="add del mod modCrop">
          <ac:chgData name="yca510" userId="d082d895-9fc1-44c9-ad36-2ee9227b2d7a" providerId="ADAL" clId="{0F326619-12C2-4D3E-90FB-5669CA10AB2A}" dt="2024-12-02T07:31:35.475" v="2687" actId="21"/>
          <ac:picMkLst>
            <pc:docMk/>
            <pc:sldMk cId="1650484559" sldId="520"/>
            <ac:picMk id="11" creationId="{3B8CDA10-111B-8D89-CA3C-2EFC1CDC9EC4}"/>
          </ac:picMkLst>
        </pc:picChg>
      </pc:sldChg>
      <pc:sldChg chg="add del setBg">
        <pc:chgData name="yca510" userId="d082d895-9fc1-44c9-ad36-2ee9227b2d7a" providerId="ADAL" clId="{0F326619-12C2-4D3E-90FB-5669CA10AB2A}" dt="2024-12-02T07:19:17.713" v="2508"/>
        <pc:sldMkLst>
          <pc:docMk/>
          <pc:sldMk cId="2415160419" sldId="520"/>
        </pc:sldMkLst>
      </pc:sldChg>
      <pc:sldChg chg="add">
        <pc:chgData name="yca510" userId="d082d895-9fc1-44c9-ad36-2ee9227b2d7a" providerId="ADAL" clId="{0F326619-12C2-4D3E-90FB-5669CA10AB2A}" dt="2024-12-02T18:26:08.103" v="2984"/>
        <pc:sldMkLst>
          <pc:docMk/>
          <pc:sldMk cId="1745768269" sldId="534"/>
        </pc:sldMkLst>
      </pc:sldChg>
      <pc:sldMasterChg chg="modTransition modSldLayout">
        <pc:chgData name="yca510" userId="d082d895-9fc1-44c9-ad36-2ee9227b2d7a" providerId="ADAL" clId="{0F326619-12C2-4D3E-90FB-5669CA10AB2A}" dt="2024-12-02T07:39:10.472" v="2764"/>
        <pc:sldMasterMkLst>
          <pc:docMk/>
          <pc:sldMasterMk cId="1946971173" sldId="2147483650"/>
        </pc:sldMasterMkLst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1946971173" sldId="2147483650"/>
            <pc:sldLayoutMk cId="3332378536" sldId="2147483662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1946971173" sldId="2147483650"/>
            <pc:sldLayoutMk cId="1706243945" sldId="2147483663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1946971173" sldId="2147483650"/>
            <pc:sldLayoutMk cId="1973310687" sldId="2147483816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1946971173" sldId="2147483650"/>
            <pc:sldLayoutMk cId="630535251" sldId="2147483817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1946971173" sldId="2147483650"/>
            <pc:sldLayoutMk cId="3604523358" sldId="2147483818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1946971173" sldId="2147483650"/>
            <pc:sldLayoutMk cId="538466027" sldId="2147483819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1946971173" sldId="2147483650"/>
            <pc:sldLayoutMk cId="3730229527" sldId="2147483820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1946971173" sldId="2147483650"/>
            <pc:sldLayoutMk cId="1637928750" sldId="2147483821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1946971173" sldId="2147483650"/>
            <pc:sldLayoutMk cId="4000186241" sldId="2147483822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1946971173" sldId="2147483650"/>
            <pc:sldLayoutMk cId="1200094513" sldId="2147483823"/>
          </pc:sldLayoutMkLst>
        </pc:sldLayoutChg>
      </pc:sldMasterChg>
      <pc:sldMasterChg chg="modTransition modSldLayout">
        <pc:chgData name="yca510" userId="d082d895-9fc1-44c9-ad36-2ee9227b2d7a" providerId="ADAL" clId="{0F326619-12C2-4D3E-90FB-5669CA10AB2A}" dt="2024-12-02T07:39:10.472" v="2764"/>
        <pc:sldMasterMkLst>
          <pc:docMk/>
          <pc:sldMasterMk cId="3797769980" sldId="2147483914"/>
        </pc:sldMasterMkLst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288468804" sldId="2147483915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1308284611" sldId="2147483916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3900343910" sldId="2147483917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2516814967" sldId="2147483918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113079664" sldId="2147483919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1312697616" sldId="2147483920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1840560086" sldId="2147483921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1641126995" sldId="2147483922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3544063419" sldId="2147483923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3539983652" sldId="2147483924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3792504610" sldId="2147483925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3547069448" sldId="2147483926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1962475982" sldId="2147483927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4128848064" sldId="2147483928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3151538707" sldId="2147483929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1813905356" sldId="2147483930"/>
          </pc:sldLayoutMkLst>
        </pc:sldLayoutChg>
        <pc:sldLayoutChg chg="modTransition">
          <pc:chgData name="yca510" userId="d082d895-9fc1-44c9-ad36-2ee9227b2d7a" providerId="ADAL" clId="{0F326619-12C2-4D3E-90FB-5669CA10AB2A}" dt="2024-12-02T07:39:10.472" v="2764"/>
          <pc:sldLayoutMkLst>
            <pc:docMk/>
            <pc:sldMasterMk cId="3797769980" sldId="2147483914"/>
            <pc:sldLayoutMk cId="2195842949" sldId="2147483931"/>
          </pc:sldLayoutMkLst>
        </pc:sldLayoutChg>
      </pc:sldMasterChg>
    </pc:docChg>
  </pc:docChgLst>
  <pc:docChgLst>
    <pc:chgData name="Jiachen Huang" userId="31f65cdd-d4ce-4259-ab2b-76234a41b1b6" providerId="ADAL" clId="{D64F6302-C2B9-6747-97B6-63ACC3A8D3EF}"/>
    <pc:docChg chg="undo custSel addSld delSld modSld sldOrd">
      <pc:chgData name="Jiachen Huang" userId="31f65cdd-d4ce-4259-ab2b-76234a41b1b6" providerId="ADAL" clId="{D64F6302-C2B9-6747-97B6-63ACC3A8D3EF}" dt="2024-10-21T00:09:20.902" v="1271" actId="14100"/>
      <pc:docMkLst>
        <pc:docMk/>
      </pc:docMkLst>
      <pc:sldChg chg="addSp delSp modSp mod modShow">
        <pc:chgData name="Jiachen Huang" userId="31f65cdd-d4ce-4259-ab2b-76234a41b1b6" providerId="ADAL" clId="{D64F6302-C2B9-6747-97B6-63ACC3A8D3EF}" dt="2024-10-21T00:06:29.372" v="1240" actId="27636"/>
        <pc:sldMkLst>
          <pc:docMk/>
          <pc:sldMk cId="3557919800" sldId="257"/>
        </pc:sldMkLst>
      </pc:sldChg>
      <pc:sldChg chg="del">
        <pc:chgData name="Jiachen Huang" userId="31f65cdd-d4ce-4259-ab2b-76234a41b1b6" providerId="ADAL" clId="{D64F6302-C2B9-6747-97B6-63ACC3A8D3EF}" dt="2024-10-20T22:11:14.080" v="320" actId="2696"/>
        <pc:sldMkLst>
          <pc:docMk/>
          <pc:sldMk cId="1867588436" sldId="258"/>
        </pc:sldMkLst>
      </pc:sldChg>
      <pc:sldChg chg="addSp modSp mod ord modShow">
        <pc:chgData name="Jiachen Huang" userId="31f65cdd-d4ce-4259-ab2b-76234a41b1b6" providerId="ADAL" clId="{D64F6302-C2B9-6747-97B6-63ACC3A8D3EF}" dt="2024-10-21T00:09:20.902" v="1271" actId="14100"/>
        <pc:sldMkLst>
          <pc:docMk/>
          <pc:sldMk cId="201206072" sldId="259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201206072" sldId="259"/>
            <ac:spMk id="2" creationId="{4208F109-7265-9F3C-58B5-98D786354A9A}"/>
          </ac:spMkLst>
        </pc:spChg>
      </pc:sldChg>
      <pc:sldChg chg="del">
        <pc:chgData name="Jiachen Huang" userId="31f65cdd-d4ce-4259-ab2b-76234a41b1b6" providerId="ADAL" clId="{D64F6302-C2B9-6747-97B6-63ACC3A8D3EF}" dt="2024-10-20T22:11:14.087" v="324" actId="2696"/>
        <pc:sldMkLst>
          <pc:docMk/>
          <pc:sldMk cId="3120366115" sldId="260"/>
        </pc:sldMkLst>
      </pc:sldChg>
      <pc:sldChg chg="del">
        <pc:chgData name="Jiachen Huang" userId="31f65cdd-d4ce-4259-ab2b-76234a41b1b6" providerId="ADAL" clId="{D64F6302-C2B9-6747-97B6-63ACC3A8D3EF}" dt="2024-10-20T22:11:14.078" v="319" actId="2696"/>
        <pc:sldMkLst>
          <pc:docMk/>
          <pc:sldMk cId="1532504043" sldId="261"/>
        </pc:sldMkLst>
      </pc:sldChg>
      <pc:sldChg chg="del mod modShow">
        <pc:chgData name="Jiachen Huang" userId="31f65cdd-d4ce-4259-ab2b-76234a41b1b6" providerId="ADAL" clId="{D64F6302-C2B9-6747-97B6-63ACC3A8D3EF}" dt="2024-10-20T22:11:14.082" v="321" actId="2696"/>
        <pc:sldMkLst>
          <pc:docMk/>
          <pc:sldMk cId="2561248780" sldId="262"/>
        </pc:sldMkLst>
      </pc:sldChg>
      <pc:sldChg chg="addSp delSp modSp mod delAnim modAnim">
        <pc:chgData name="Jiachen Huang" userId="31f65cdd-d4ce-4259-ab2b-76234a41b1b6" providerId="ADAL" clId="{D64F6302-C2B9-6747-97B6-63ACC3A8D3EF}" dt="2024-10-20T23:32:37.330" v="1066" actId="478"/>
        <pc:sldMkLst>
          <pc:docMk/>
          <pc:sldMk cId="2125938132" sldId="263"/>
        </pc:sldMkLst>
        <pc:spChg chg="add mod">
          <ac:chgData name="Jiachen Huang" userId="31f65cdd-d4ce-4259-ab2b-76234a41b1b6" providerId="ADAL" clId="{D64F6302-C2B9-6747-97B6-63ACC3A8D3EF}" dt="2024-10-20T21:41:11.067" v="256" actId="1076"/>
          <ac:spMkLst>
            <pc:docMk/>
            <pc:sldMk cId="2125938132" sldId="263"/>
            <ac:spMk id="2" creationId="{1B849063-2788-9ACB-1887-688F27C95903}"/>
          </ac:spMkLst>
        </pc:spChg>
        <pc:spChg chg="mod">
          <ac:chgData name="Jiachen Huang" userId="31f65cdd-d4ce-4259-ab2b-76234a41b1b6" providerId="ADAL" clId="{D64F6302-C2B9-6747-97B6-63ACC3A8D3EF}" dt="2024-10-20T21:40:48.866" v="252" actId="1076"/>
          <ac:spMkLst>
            <pc:docMk/>
            <pc:sldMk cId="2125938132" sldId="263"/>
            <ac:spMk id="19" creationId="{77088CCD-927A-495C-B2BE-CC9BDBA88059}"/>
          </ac:spMkLst>
        </pc:spChg>
        <pc:spChg chg="add del topLvl">
          <ac:chgData name="Jiachen Huang" userId="31f65cdd-d4ce-4259-ab2b-76234a41b1b6" providerId="ADAL" clId="{D64F6302-C2B9-6747-97B6-63ACC3A8D3EF}" dt="2024-10-20T21:40:56.694" v="254" actId="478"/>
          <ac:spMkLst>
            <pc:docMk/>
            <pc:sldMk cId="2125938132" sldId="263"/>
            <ac:spMk id="27" creationId="{B4A0CA0C-FC25-471B-BCF7-44EACB514DEB}"/>
          </ac:spMkLst>
        </pc:spChg>
      </pc:sldChg>
      <pc:sldChg chg="modSp modAnim">
        <pc:chgData name="Jiachen Huang" userId="31f65cdd-d4ce-4259-ab2b-76234a41b1b6" providerId="ADAL" clId="{D64F6302-C2B9-6747-97B6-63ACC3A8D3EF}" dt="2024-10-20T22:43:11.310" v="535"/>
        <pc:sldMkLst>
          <pc:docMk/>
          <pc:sldMk cId="2006443390" sldId="264"/>
        </pc:sldMkLst>
        <pc:spChg chg="mod">
          <ac:chgData name="Jiachen Huang" userId="31f65cdd-d4ce-4259-ab2b-76234a41b1b6" providerId="ADAL" clId="{D64F6302-C2B9-6747-97B6-63ACC3A8D3EF}" dt="2024-10-20T21:53:41.095" v="318" actId="5793"/>
          <ac:spMkLst>
            <pc:docMk/>
            <pc:sldMk cId="2006443390" sldId="264"/>
            <ac:spMk id="3" creationId="{A67E6397-F58E-408F-9B19-46C4ABFA4392}"/>
          </ac:spMkLst>
        </pc:spChg>
      </pc:sldChg>
      <pc:sldChg chg="modSp mod modAnim">
        <pc:chgData name="Jiachen Huang" userId="31f65cdd-d4ce-4259-ab2b-76234a41b1b6" providerId="ADAL" clId="{D64F6302-C2B9-6747-97B6-63ACC3A8D3EF}" dt="2024-10-20T23:01:44.928" v="822" actId="255"/>
        <pc:sldMkLst>
          <pc:docMk/>
          <pc:sldMk cId="3454870947" sldId="265"/>
        </pc:sldMkLst>
        <pc:spChg chg="mod">
          <ac:chgData name="Jiachen Huang" userId="31f65cdd-d4ce-4259-ab2b-76234a41b1b6" providerId="ADAL" clId="{D64F6302-C2B9-6747-97B6-63ACC3A8D3EF}" dt="2024-10-20T21:40:25.033" v="249" actId="20577"/>
          <ac:spMkLst>
            <pc:docMk/>
            <pc:sldMk cId="3454870947" sldId="265"/>
            <ac:spMk id="19" creationId="{9364C6A2-F9F9-426F-B3FC-E51469F7A96B}"/>
          </ac:spMkLst>
        </pc:spChg>
        <pc:spChg chg="mod">
          <ac:chgData name="Jiachen Huang" userId="31f65cdd-d4ce-4259-ab2b-76234a41b1b6" providerId="ADAL" clId="{D64F6302-C2B9-6747-97B6-63ACC3A8D3EF}" dt="2024-10-20T23:01:44.928" v="822" actId="255"/>
          <ac:spMkLst>
            <pc:docMk/>
            <pc:sldMk cId="3454870947" sldId="265"/>
            <ac:spMk id="20" creationId="{A299093D-03BF-4244-97DD-21118BD66980}"/>
          </ac:spMkLst>
        </pc:spChg>
      </pc:sldChg>
      <pc:sldChg chg="addSp delSp modSp mod">
        <pc:chgData name="Jiachen Huang" userId="31f65cdd-d4ce-4259-ab2b-76234a41b1b6" providerId="ADAL" clId="{D64F6302-C2B9-6747-97B6-63ACC3A8D3EF}" dt="2024-10-21T00:06:29.277" v="1239"/>
        <pc:sldMkLst>
          <pc:docMk/>
          <pc:sldMk cId="147750999" sldId="266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47750999" sldId="266"/>
            <ac:spMk id="2" creationId="{14FB2C0D-DCCB-DFD0-2983-84C8B0F0E2DD}"/>
          </ac:spMkLst>
        </pc:spChg>
        <pc:spChg chg="mod">
          <ac:chgData name="Jiachen Huang" userId="31f65cdd-d4ce-4259-ab2b-76234a41b1b6" providerId="ADAL" clId="{D64F6302-C2B9-6747-97B6-63ACC3A8D3EF}" dt="2024-10-20T21:29:45.620" v="142" actId="12"/>
          <ac:spMkLst>
            <pc:docMk/>
            <pc:sldMk cId="147750999" sldId="266"/>
            <ac:spMk id="3" creationId="{C25D69CE-3395-16B7-206F-3F67EDDD47D2}"/>
          </ac:spMkLst>
        </pc:spChg>
        <pc:spChg chg="add mod">
          <ac:chgData name="Jiachen Huang" userId="31f65cdd-d4ce-4259-ab2b-76234a41b1b6" providerId="ADAL" clId="{D64F6302-C2B9-6747-97B6-63ACC3A8D3EF}" dt="2024-10-20T21:38:34.955" v="202" actId="167"/>
          <ac:spMkLst>
            <pc:docMk/>
            <pc:sldMk cId="147750999" sldId="266"/>
            <ac:spMk id="11" creationId="{A3ECEAA7-60DE-8D6E-80D3-CC26AB9FE8E4}"/>
          </ac:spMkLst>
        </pc:spChg>
      </pc:sldChg>
      <pc:sldChg chg="addSp delSp modSp mod modShow">
        <pc:chgData name="Jiachen Huang" userId="31f65cdd-d4ce-4259-ab2b-76234a41b1b6" providerId="ADAL" clId="{D64F6302-C2B9-6747-97B6-63ACC3A8D3EF}" dt="2024-10-21T00:06:29.277" v="1239"/>
        <pc:sldMkLst>
          <pc:docMk/>
          <pc:sldMk cId="1457396390" sldId="267"/>
        </pc:sldMkLst>
      </pc:sldChg>
      <pc:sldChg chg="del mod modShow">
        <pc:chgData name="Jiachen Huang" userId="31f65cdd-d4ce-4259-ab2b-76234a41b1b6" providerId="ADAL" clId="{D64F6302-C2B9-6747-97B6-63ACC3A8D3EF}" dt="2024-10-20T20:47:12.651" v="77" actId="2696"/>
        <pc:sldMkLst>
          <pc:docMk/>
          <pc:sldMk cId="251337875" sldId="268"/>
        </pc:sldMkLst>
      </pc:sldChg>
      <pc:sldChg chg="del">
        <pc:chgData name="Jiachen Huang" userId="31f65cdd-d4ce-4259-ab2b-76234a41b1b6" providerId="ADAL" clId="{D64F6302-C2B9-6747-97B6-63ACC3A8D3EF}" dt="2024-10-20T22:11:14.085" v="322" actId="2696"/>
        <pc:sldMkLst>
          <pc:docMk/>
          <pc:sldMk cId="3234431921" sldId="269"/>
        </pc:sldMkLst>
      </pc:sldChg>
      <pc:sldChg chg="del mod modShow">
        <pc:chgData name="Jiachen Huang" userId="31f65cdd-d4ce-4259-ab2b-76234a41b1b6" providerId="ADAL" clId="{D64F6302-C2B9-6747-97B6-63ACC3A8D3EF}" dt="2024-10-20T22:11:14.086" v="323" actId="2696"/>
        <pc:sldMkLst>
          <pc:docMk/>
          <pc:sldMk cId="1596610286" sldId="270"/>
        </pc:sldMkLst>
      </pc:sldChg>
      <pc:sldChg chg="modSp">
        <pc:chgData name="Jiachen Huang" userId="31f65cdd-d4ce-4259-ab2b-76234a41b1b6" providerId="ADAL" clId="{D64F6302-C2B9-6747-97B6-63ACC3A8D3EF}" dt="2024-10-21T00:06:29.277" v="1239"/>
        <pc:sldMkLst>
          <pc:docMk/>
          <pc:sldMk cId="1278198723" sldId="287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34" creationId="{2DEC2AB0-AD5D-23DE-B7FB-17CD20BB30C6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35" creationId="{24F33FBC-ED8B-5877-6570-004051152FFB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36" creationId="{9DAC9834-0E75-E542-2370-0FDBC1CC556B}"/>
          </ac:spMkLst>
        </pc:spChg>
        <pc:spChg chg="mod">
          <ac:chgData name="Jiachen Huang" userId="31f65cdd-d4ce-4259-ab2b-76234a41b1b6" providerId="ADAL" clId="{D64F6302-C2B9-6747-97B6-63ACC3A8D3EF}" dt="2024-10-20T23:26:42.203" v="1000"/>
          <ac:spMkLst>
            <pc:docMk/>
            <pc:sldMk cId="1278198723" sldId="287"/>
            <ac:spMk id="137" creationId="{7574CEC2-3920-9E1F-1DC2-7551B8D28131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38" creationId="{BEC632B1-B9E6-3EE9-91AC-C47F5219FE5B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39" creationId="{A1232BD9-9CC5-ECC6-760C-C0CE01229477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41" creationId="{3AB5C4FD-1C4E-72A5-479C-56B52402F1F1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42" creationId="{C759D89D-5722-47C0-8606-D901DEFAA891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43" creationId="{CAC3E407-C96F-DE57-9910-64CBADB84364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44" creationId="{CEAEE197-84A9-7E49-AC95-96B3645EA8CE}"/>
          </ac:spMkLst>
        </pc:spChg>
        <pc:picChg chg="mod">
          <ac:chgData name="Jiachen Huang" userId="31f65cdd-d4ce-4259-ab2b-76234a41b1b6" providerId="ADAL" clId="{D64F6302-C2B9-6747-97B6-63ACC3A8D3EF}" dt="2024-10-21T00:06:29.277" v="1239"/>
          <ac:picMkLst>
            <pc:docMk/>
            <pc:sldMk cId="1278198723" sldId="287"/>
            <ac:picMk id="119" creationId="{A934FCB9-7C01-1298-196C-DA9C13B08FAA}"/>
          </ac:picMkLst>
        </pc:picChg>
      </pc:sldChg>
      <pc:sldChg chg="modSp mod">
        <pc:chgData name="Jiachen Huang" userId="31f65cdd-d4ce-4259-ab2b-76234a41b1b6" providerId="ADAL" clId="{D64F6302-C2B9-6747-97B6-63ACC3A8D3EF}" dt="2024-10-20T21:30:01.567" v="145" actId="1076"/>
        <pc:sldMkLst>
          <pc:docMk/>
          <pc:sldMk cId="99109036" sldId="343"/>
        </pc:sldMkLst>
      </pc:sldChg>
      <pc:sldChg chg="addSp delSp modSp new mod">
        <pc:chgData name="Jiachen Huang" userId="31f65cdd-d4ce-4259-ab2b-76234a41b1b6" providerId="ADAL" clId="{D64F6302-C2B9-6747-97B6-63ACC3A8D3EF}" dt="2024-10-20T23:32:50.262" v="1067" actId="478"/>
        <pc:sldMkLst>
          <pc:docMk/>
          <pc:sldMk cId="1993994037" sldId="482"/>
        </pc:sldMkLst>
      </pc:sldChg>
      <pc:sldChg chg="modSp mod">
        <pc:chgData name="Jiachen Huang" userId="31f65cdd-d4ce-4259-ab2b-76234a41b1b6" providerId="ADAL" clId="{D64F6302-C2B9-6747-97B6-63ACC3A8D3EF}" dt="2024-10-21T00:06:29.277" v="1239"/>
        <pc:sldMkLst>
          <pc:docMk/>
          <pc:sldMk cId="4288973155" sldId="483"/>
        </pc:sldMkLst>
      </pc:sldChg>
      <pc:sldChg chg="addSp delSp modSp new add del mod ord">
        <pc:chgData name="Jiachen Huang" userId="31f65cdd-d4ce-4259-ab2b-76234a41b1b6" providerId="ADAL" clId="{D64F6302-C2B9-6747-97B6-63ACC3A8D3EF}" dt="2024-10-20T22:31:19.223" v="495" actId="2696"/>
        <pc:sldMkLst>
          <pc:docMk/>
          <pc:sldMk cId="4041156279" sldId="484"/>
        </pc:sldMkLst>
      </pc:sldChg>
      <pc:sldChg chg="modSp">
        <pc:chgData name="Jiachen Huang" userId="31f65cdd-d4ce-4259-ab2b-76234a41b1b6" providerId="ADAL" clId="{D64F6302-C2B9-6747-97B6-63ACC3A8D3EF}" dt="2024-10-20T23:26:42.203" v="1000"/>
        <pc:sldMkLst>
          <pc:docMk/>
          <pc:sldMk cId="1301901738" sldId="485"/>
        </pc:sldMkLst>
      </pc:sldChg>
      <pc:sldChg chg="addSp delSp modSp new mod setBg delDesignElem">
        <pc:chgData name="Jiachen Huang" userId="31f65cdd-d4ce-4259-ab2b-76234a41b1b6" providerId="ADAL" clId="{D64F6302-C2B9-6747-97B6-63ACC3A8D3EF}" dt="2024-10-21T00:07:27.203" v="1260" actId="20577"/>
        <pc:sldMkLst>
          <pc:docMk/>
          <pc:sldMk cId="714371619" sldId="486"/>
        </pc:sldMkLst>
      </pc:sldChg>
      <pc:sldChg chg="addSp delSp modSp new mod">
        <pc:chgData name="Jiachen Huang" userId="31f65cdd-d4ce-4259-ab2b-76234a41b1b6" providerId="ADAL" clId="{D64F6302-C2B9-6747-97B6-63ACC3A8D3EF}" dt="2024-10-21T00:06:29.277" v="1239"/>
        <pc:sldMkLst>
          <pc:docMk/>
          <pc:sldMk cId="1983241721" sldId="487"/>
        </pc:sldMkLst>
        <pc:spChg chg="add mod">
          <ac:chgData name="Jiachen Huang" userId="31f65cdd-d4ce-4259-ab2b-76234a41b1b6" providerId="ADAL" clId="{D64F6302-C2B9-6747-97B6-63ACC3A8D3EF}" dt="2024-10-21T00:06:29.277" v="1239"/>
          <ac:spMkLst>
            <pc:docMk/>
            <pc:sldMk cId="1983241721" sldId="487"/>
            <ac:spMk id="5" creationId="{3318FC0A-1DDF-003A-66A9-D278CDD7BF79}"/>
          </ac:spMkLst>
        </pc:spChg>
        <pc:spChg chg="add mod">
          <ac:chgData name="Jiachen Huang" userId="31f65cdd-d4ce-4259-ab2b-76234a41b1b6" providerId="ADAL" clId="{D64F6302-C2B9-6747-97B6-63ACC3A8D3EF}" dt="2024-10-20T23:21:11.634" v="888" actId="404"/>
          <ac:spMkLst>
            <pc:docMk/>
            <pc:sldMk cId="1983241721" sldId="487"/>
            <ac:spMk id="6" creationId="{0C61BA8C-05D9-2E71-874F-05501C371337}"/>
          </ac:spMkLst>
        </pc:spChg>
        <pc:picChg chg="add mod">
          <ac:chgData name="Jiachen Huang" userId="31f65cdd-d4ce-4259-ab2b-76234a41b1b6" providerId="ADAL" clId="{D64F6302-C2B9-6747-97B6-63ACC3A8D3EF}" dt="2024-10-20T22:50:13.355" v="667" actId="1076"/>
          <ac:picMkLst>
            <pc:docMk/>
            <pc:sldMk cId="1983241721" sldId="487"/>
            <ac:picMk id="1026" creationId="{3FDB3687-0CC0-ABA5-B387-74D4186ABC31}"/>
          </ac:picMkLst>
        </pc:picChg>
      </pc:sldChg>
      <pc:sldChg chg="modSp">
        <pc:chgData name="Jiachen Huang" userId="31f65cdd-d4ce-4259-ab2b-76234a41b1b6" providerId="ADAL" clId="{D64F6302-C2B9-6747-97B6-63ACC3A8D3EF}" dt="2024-10-21T00:06:29.277" v="1239"/>
        <pc:sldMkLst>
          <pc:docMk/>
          <pc:sldMk cId="3157171422" sldId="491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3157171422" sldId="491"/>
            <ac:spMk id="2" creationId="{4434DA2E-0CA0-E843-2106-F4B888A7EA5F}"/>
          </ac:spMkLst>
        </pc:spChg>
      </pc:sldChg>
      <pc:sldChg chg="modSp mod">
        <pc:chgData name="Jiachen Huang" userId="31f65cdd-d4ce-4259-ab2b-76234a41b1b6" providerId="ADAL" clId="{D64F6302-C2B9-6747-97B6-63ACC3A8D3EF}" dt="2024-10-21T00:06:29.277" v="1239"/>
        <pc:sldMkLst>
          <pc:docMk/>
          <pc:sldMk cId="3697504614" sldId="492"/>
        </pc:sldMkLst>
      </pc:sldChg>
      <pc:sldChg chg="modSp">
        <pc:chgData name="Jiachen Huang" userId="31f65cdd-d4ce-4259-ab2b-76234a41b1b6" providerId="ADAL" clId="{D64F6302-C2B9-6747-97B6-63ACC3A8D3EF}" dt="2024-10-21T00:06:29.277" v="1239"/>
        <pc:sldMkLst>
          <pc:docMk/>
          <pc:sldMk cId="2466310228" sldId="493"/>
        </pc:sldMkLst>
      </pc:sldChg>
      <pc:sldChg chg="modSp mod">
        <pc:chgData name="Jiachen Huang" userId="31f65cdd-d4ce-4259-ab2b-76234a41b1b6" providerId="ADAL" clId="{D64F6302-C2B9-6747-97B6-63ACC3A8D3EF}" dt="2024-10-21T00:06:29.277" v="1239"/>
        <pc:sldMkLst>
          <pc:docMk/>
          <pc:sldMk cId="243970193" sldId="495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243970193" sldId="495"/>
            <ac:spMk id="2" creationId="{4434DA2E-0CA0-E843-2106-F4B888A7EA5F}"/>
          </ac:spMkLst>
        </pc:spChg>
        <pc:spChg chg="mod">
          <ac:chgData name="Jiachen Huang" userId="31f65cdd-d4ce-4259-ab2b-76234a41b1b6" providerId="ADAL" clId="{D64F6302-C2B9-6747-97B6-63ACC3A8D3EF}" dt="2024-10-21T00:03:42.777" v="1207" actId="27636"/>
          <ac:spMkLst>
            <pc:docMk/>
            <pc:sldMk cId="243970193" sldId="495"/>
            <ac:spMk id="3" creationId="{C07062A5-951E-6196-52F2-CA1EF53DEF7C}"/>
          </ac:spMkLst>
        </pc:spChg>
      </pc:sldChg>
      <pc:sldChg chg="addSp delSp modSp new mod">
        <pc:chgData name="Jiachen Huang" userId="31f65cdd-d4ce-4259-ab2b-76234a41b1b6" providerId="ADAL" clId="{D64F6302-C2B9-6747-97B6-63ACC3A8D3EF}" dt="2024-10-21T00:06:29.277" v="1239"/>
        <pc:sldMkLst>
          <pc:docMk/>
          <pc:sldMk cId="1529082578" sldId="496"/>
        </pc:sldMkLst>
      </pc:sldChg>
      <pc:sldChg chg="new del">
        <pc:chgData name="Jiachen Huang" userId="31f65cdd-d4ce-4259-ab2b-76234a41b1b6" providerId="ADAL" clId="{D64F6302-C2B9-6747-97B6-63ACC3A8D3EF}" dt="2024-10-20T23:04:30.517" v="872" actId="2696"/>
        <pc:sldMkLst>
          <pc:docMk/>
          <pc:sldMk cId="1344280778" sldId="497"/>
        </pc:sldMkLst>
      </pc:sldChg>
      <pc:sldChg chg="new del">
        <pc:chgData name="Jiachen Huang" userId="31f65cdd-d4ce-4259-ab2b-76234a41b1b6" providerId="ADAL" clId="{D64F6302-C2B9-6747-97B6-63ACC3A8D3EF}" dt="2024-10-20T23:29:16.860" v="1045" actId="2696"/>
        <pc:sldMkLst>
          <pc:docMk/>
          <pc:sldMk cId="2810707178" sldId="497"/>
        </pc:sldMkLst>
      </pc:sldChg>
      <pc:sldChg chg="modSp add mod">
        <pc:chgData name="Jiachen Huang" userId="31f65cdd-d4ce-4259-ab2b-76234a41b1b6" providerId="ADAL" clId="{D64F6302-C2B9-6747-97B6-63ACC3A8D3EF}" dt="2024-10-20T23:29:40.059" v="1057" actId="20577"/>
        <pc:sldMkLst>
          <pc:docMk/>
          <pc:sldMk cId="419164873" sldId="498"/>
        </pc:sldMkLst>
        <pc:spChg chg="mod">
          <ac:chgData name="Jiachen Huang" userId="31f65cdd-d4ce-4259-ab2b-76234a41b1b6" providerId="ADAL" clId="{D64F6302-C2B9-6747-97B6-63ACC3A8D3EF}" dt="2024-10-20T23:29:19.926" v="1049" actId="20577"/>
          <ac:spMkLst>
            <pc:docMk/>
            <pc:sldMk cId="419164873" sldId="498"/>
            <ac:spMk id="18" creationId="{F43E3466-5BEC-7761-9F04-22EB2E497DB4}"/>
          </ac:spMkLst>
        </pc:spChg>
        <pc:spChg chg="mod">
          <ac:chgData name="Jiachen Huang" userId="31f65cdd-d4ce-4259-ab2b-76234a41b1b6" providerId="ADAL" clId="{D64F6302-C2B9-6747-97B6-63ACC3A8D3EF}" dt="2024-10-20T23:29:40.059" v="1057" actId="20577"/>
          <ac:spMkLst>
            <pc:docMk/>
            <pc:sldMk cId="419164873" sldId="498"/>
            <ac:spMk id="20" creationId="{63AE9E0C-7F44-4A65-7746-FE59957E4D26}"/>
          </ac:spMkLst>
        </pc:spChg>
      </pc:sldChg>
      <pc:sldChg chg="modSp">
        <pc:chgData name="Jiachen Huang" userId="31f65cdd-d4ce-4259-ab2b-76234a41b1b6" providerId="ADAL" clId="{D64F6302-C2B9-6747-97B6-63ACC3A8D3EF}" dt="2024-10-21T00:03:42.403" v="1205"/>
        <pc:sldMkLst>
          <pc:docMk/>
          <pc:sldMk cId="2711307851" sldId="499"/>
        </pc:sldMkLst>
      </pc:sldChg>
    </pc:docChg>
  </pc:docChgLst>
  <pc:docChgLst>
    <pc:chgData name="mya144" userId="S::mya144@sfu.ca::846aef10-e9fc-4a83-b996-d360baec798f" providerId="AD" clId="Web-{28048059-8AA0-9D43-F3DF-1DA44B0EA646}"/>
    <pc:docChg chg="modSld">
      <pc:chgData name="mya144" userId="S::mya144@sfu.ca::846aef10-e9fc-4a83-b996-d360baec798f" providerId="AD" clId="Web-{28048059-8AA0-9D43-F3DF-1DA44B0EA646}" dt="2024-12-02T20:12:36.551" v="141" actId="20577"/>
      <pc:docMkLst>
        <pc:docMk/>
      </pc:docMkLst>
      <pc:sldChg chg="addSp delSp modSp">
        <pc:chgData name="mya144" userId="S::mya144@sfu.ca::846aef10-e9fc-4a83-b996-d360baec798f" providerId="AD" clId="Web-{28048059-8AA0-9D43-F3DF-1DA44B0EA646}" dt="2024-12-02T20:07:55.496" v="99" actId="20577"/>
        <pc:sldMkLst>
          <pc:docMk/>
          <pc:sldMk cId="1788758264" sldId="523"/>
        </pc:sldMkLst>
        <pc:spChg chg="mod">
          <ac:chgData name="mya144" userId="S::mya144@sfu.ca::846aef10-e9fc-4a83-b996-d360baec798f" providerId="AD" clId="Web-{28048059-8AA0-9D43-F3DF-1DA44B0EA646}" dt="2024-12-02T20:07:55.496" v="99" actId="20577"/>
          <ac:spMkLst>
            <pc:docMk/>
            <pc:sldMk cId="1788758264" sldId="523"/>
            <ac:spMk id="3" creationId="{C25D69CE-3395-16B7-206F-3F67EDDD47D2}"/>
          </ac:spMkLst>
        </pc:spChg>
        <pc:spChg chg="add mod">
          <ac:chgData name="mya144" userId="S::mya144@sfu.ca::846aef10-e9fc-4a83-b996-d360baec798f" providerId="AD" clId="Web-{28048059-8AA0-9D43-F3DF-1DA44B0EA646}" dt="2024-12-02T20:05:41.726" v="35" actId="1076"/>
          <ac:spMkLst>
            <pc:docMk/>
            <pc:sldMk cId="1788758264" sldId="523"/>
            <ac:spMk id="5" creationId="{6C720070-E3F2-3AFF-E951-8179EF153655}"/>
          </ac:spMkLst>
        </pc:spChg>
        <pc:spChg chg="add mod">
          <ac:chgData name="mya144" userId="S::mya144@sfu.ca::846aef10-e9fc-4a83-b996-d360baec798f" providerId="AD" clId="Web-{28048059-8AA0-9D43-F3DF-1DA44B0EA646}" dt="2024-12-02T20:05:59.992" v="42" actId="1076"/>
          <ac:spMkLst>
            <pc:docMk/>
            <pc:sldMk cId="1788758264" sldId="523"/>
            <ac:spMk id="6" creationId="{909A8F9C-8B09-762D-0A47-4EFA1AC6BC18}"/>
          </ac:spMkLst>
        </pc:spChg>
        <pc:picChg chg="add mod modCrop">
          <ac:chgData name="mya144" userId="S::mya144@sfu.ca::846aef10-e9fc-4a83-b996-d360baec798f" providerId="AD" clId="Web-{28048059-8AA0-9D43-F3DF-1DA44B0EA646}" dt="2024-12-02T20:05:19.991" v="29" actId="1076"/>
          <ac:picMkLst>
            <pc:docMk/>
            <pc:sldMk cId="1788758264" sldId="523"/>
            <ac:picMk id="4" creationId="{0CE0E672-6764-3278-83E6-4B2476B1D31D}"/>
          </ac:picMkLst>
        </pc:picChg>
        <pc:picChg chg="del">
          <ac:chgData name="mya144" userId="S::mya144@sfu.ca::846aef10-e9fc-4a83-b996-d360baec798f" providerId="AD" clId="Web-{28048059-8AA0-9D43-F3DF-1DA44B0EA646}" dt="2024-12-02T20:03:46.738" v="0"/>
          <ac:picMkLst>
            <pc:docMk/>
            <pc:sldMk cId="1788758264" sldId="523"/>
            <ac:picMk id="22" creationId="{3964D2AA-B9FF-D8C1-3E19-F7FEF30E4758}"/>
          </ac:picMkLst>
        </pc:picChg>
      </pc:sldChg>
      <pc:sldChg chg="modSp">
        <pc:chgData name="mya144" userId="S::mya144@sfu.ca::846aef10-e9fc-4a83-b996-d360baec798f" providerId="AD" clId="Web-{28048059-8AA0-9D43-F3DF-1DA44B0EA646}" dt="2024-12-02T20:12:36.551" v="141" actId="20577"/>
        <pc:sldMkLst>
          <pc:docMk/>
          <pc:sldMk cId="833151706" sldId="529"/>
        </pc:sldMkLst>
        <pc:spChg chg="mod">
          <ac:chgData name="mya144" userId="S::mya144@sfu.ca::846aef10-e9fc-4a83-b996-d360baec798f" providerId="AD" clId="Web-{28048059-8AA0-9D43-F3DF-1DA44B0EA646}" dt="2024-12-02T20:12:36.551" v="141" actId="20577"/>
          <ac:spMkLst>
            <pc:docMk/>
            <pc:sldMk cId="833151706" sldId="529"/>
            <ac:spMk id="3" creationId="{C25D69CE-3395-16B7-206F-3F67EDDD47D2}"/>
          </ac:spMkLst>
        </pc:spChg>
      </pc:sldChg>
    </pc:docChg>
  </pc:docChgLst>
  <pc:docChgLst>
    <pc:chgData name="maaheenyasin75@gmail.com" userId="S::urn:spo:guest#maaheenyasin75@gmail.com::" providerId="AD" clId="Web-{6CC76B81-E1D2-953D-43D8-6BAE7D153A49}"/>
    <pc:docChg chg="addSld delSld modSld addMainMaster">
      <pc:chgData name="maaheenyasin75@gmail.com" userId="S::urn:spo:guest#maaheenyasin75@gmail.com::" providerId="AD" clId="Web-{6CC76B81-E1D2-953D-43D8-6BAE7D153A49}" dt="2024-10-20T23:15:13.293" v="1278"/>
      <pc:docMkLst>
        <pc:docMk/>
      </pc:docMkLst>
      <pc:sldChg chg="addSp delSp modSp add del mod setBg">
        <pc:chgData name="maaheenyasin75@gmail.com" userId="S::urn:spo:guest#maaheenyasin75@gmail.com::" providerId="AD" clId="Web-{6CC76B81-E1D2-953D-43D8-6BAE7D153A49}" dt="2024-10-20T23:15:13.293" v="1278"/>
        <pc:sldMkLst>
          <pc:docMk/>
          <pc:sldMk cId="1278198723" sldId="287"/>
        </pc:sldMkLst>
        <pc:spChg chg="add mod">
          <ac:chgData name="maaheenyasin75@gmail.com" userId="S::urn:spo:guest#maaheenyasin75@gmail.com::" providerId="AD" clId="Web-{6CC76B81-E1D2-953D-43D8-6BAE7D153A49}" dt="2024-10-20T23:15:13.293" v="1278"/>
          <ac:spMkLst>
            <pc:docMk/>
            <pc:sldMk cId="1278198723" sldId="287"/>
            <ac:spMk id="4" creationId="{EBA8E4E8-D9B3-33BC-E8FC-CCAB2A9D655C}"/>
          </ac:spMkLst>
        </pc:spChg>
        <pc:spChg chg="mod">
          <ac:chgData name="maaheenyasin75@gmail.com" userId="S::urn:spo:guest#maaheenyasin75@gmail.com::" providerId="AD" clId="Web-{6CC76B81-E1D2-953D-43D8-6BAE7D153A49}" dt="2024-10-20T23:13:53.466" v="1271" actId="20577"/>
          <ac:spMkLst>
            <pc:docMk/>
            <pc:sldMk cId="1278198723" sldId="287"/>
            <ac:spMk id="134" creationId="{2DEC2AB0-AD5D-23DE-B7FB-17CD20BB30C6}"/>
          </ac:spMkLst>
        </pc:spChg>
      </pc:sldChg>
      <pc:sldChg chg="addSp modSp del mod setBg">
        <pc:chgData name="maaheenyasin75@gmail.com" userId="S::urn:spo:guest#maaheenyasin75@gmail.com::" providerId="AD" clId="Web-{6CC76B81-E1D2-953D-43D8-6BAE7D153A49}" dt="2024-10-20T22:23:50.495" v="559"/>
        <pc:sldMkLst>
          <pc:docMk/>
          <pc:sldMk cId="3184884824" sldId="481"/>
        </pc:sldMkLst>
      </pc:sldChg>
      <pc:sldChg chg="modSp add replId">
        <pc:chgData name="maaheenyasin75@gmail.com" userId="S::urn:spo:guest#maaheenyasin75@gmail.com::" providerId="AD" clId="Web-{6CC76B81-E1D2-953D-43D8-6BAE7D153A49}" dt="2024-10-20T23:06:14.377" v="1256" actId="20577"/>
        <pc:sldMkLst>
          <pc:docMk/>
          <pc:sldMk cId="1354105881" sldId="488"/>
        </pc:sldMkLst>
        <pc:spChg chg="mod">
          <ac:chgData name="maaheenyasin75@gmail.com" userId="S::urn:spo:guest#maaheenyasin75@gmail.com::" providerId="AD" clId="Web-{6CC76B81-E1D2-953D-43D8-6BAE7D153A49}" dt="2024-10-20T21:55:07.169" v="1" actId="20577"/>
          <ac:spMkLst>
            <pc:docMk/>
            <pc:sldMk cId="1354105881" sldId="488"/>
            <ac:spMk id="18" creationId="{308EF2B9-F5D8-4504-9042-2226BB74972B}"/>
          </ac:spMkLst>
        </pc:spChg>
        <pc:spChg chg="mod">
          <ac:chgData name="maaheenyasin75@gmail.com" userId="S::urn:spo:guest#maaheenyasin75@gmail.com::" providerId="AD" clId="Web-{6CC76B81-E1D2-953D-43D8-6BAE7D153A49}" dt="2024-10-20T22:01:07.571" v="145" actId="1076"/>
          <ac:spMkLst>
            <pc:docMk/>
            <pc:sldMk cId="1354105881" sldId="488"/>
            <ac:spMk id="19" creationId="{9364C6A2-F9F9-426F-B3FC-E51469F7A96B}"/>
          </ac:spMkLst>
        </pc:spChg>
        <pc:grpChg chg="mod">
          <ac:chgData name="maaheenyasin75@gmail.com" userId="S::urn:spo:guest#maaheenyasin75@gmail.com::" providerId="AD" clId="Web-{6CC76B81-E1D2-953D-43D8-6BAE7D153A49}" dt="2024-10-20T22:19:48.029" v="535" actId="1076"/>
          <ac:grpSpMkLst>
            <pc:docMk/>
            <pc:sldMk cId="1354105881" sldId="488"/>
            <ac:grpSpMk id="14" creationId="{3CF625F6-21E5-49D3-9BF3-A2A44FC939F9}"/>
          </ac:grpSpMkLst>
        </pc:grpChg>
      </pc:sldChg>
      <pc:sldChg chg="modSp add del replId">
        <pc:chgData name="maaheenyasin75@gmail.com" userId="S::urn:spo:guest#maaheenyasin75@gmail.com::" providerId="AD" clId="Web-{6CC76B81-E1D2-953D-43D8-6BAE7D153A49}" dt="2024-10-20T22:31:14.851" v="646"/>
        <pc:sldMkLst>
          <pc:docMk/>
          <pc:sldMk cId="4096427496" sldId="489"/>
        </pc:sldMkLst>
      </pc:sldChg>
      <pc:sldChg chg="addSp delSp modSp add mod replId setBg">
        <pc:chgData name="maaheenyasin75@gmail.com" userId="S::urn:spo:guest#maaheenyasin75@gmail.com::" providerId="AD" clId="Web-{6CC76B81-E1D2-953D-43D8-6BAE7D153A49}" dt="2024-10-20T23:02:59.472" v="1218" actId="20577"/>
        <pc:sldMkLst>
          <pc:docMk/>
          <pc:sldMk cId="3157171422" sldId="491"/>
        </pc:sldMkLst>
        <pc:spChg chg="mod">
          <ac:chgData name="maaheenyasin75@gmail.com" userId="S::urn:spo:guest#maaheenyasin75@gmail.com::" providerId="AD" clId="Web-{6CC76B81-E1D2-953D-43D8-6BAE7D153A49}" dt="2024-10-20T22:25:34.979" v="572"/>
          <ac:spMkLst>
            <pc:docMk/>
            <pc:sldMk cId="3157171422" sldId="491"/>
            <ac:spMk id="2" creationId="{4434DA2E-0CA0-E843-2106-F4B888A7EA5F}"/>
          </ac:spMkLst>
        </pc:spChg>
        <pc:spChg chg="mod">
          <ac:chgData name="maaheenyasin75@gmail.com" userId="S::urn:spo:guest#maaheenyasin75@gmail.com::" providerId="AD" clId="Web-{6CC76B81-E1D2-953D-43D8-6BAE7D153A49}" dt="2024-10-20T23:02:59.472" v="1218" actId="20577"/>
          <ac:spMkLst>
            <pc:docMk/>
            <pc:sldMk cId="3157171422" sldId="491"/>
            <ac:spMk id="3" creationId="{C07062A5-951E-6196-52F2-CA1EF53DEF7C}"/>
          </ac:spMkLst>
        </pc:spChg>
        <pc:picChg chg="add mod">
          <ac:chgData name="maaheenyasin75@gmail.com" userId="S::urn:spo:guest#maaheenyasin75@gmail.com::" providerId="AD" clId="Web-{6CC76B81-E1D2-953D-43D8-6BAE7D153A49}" dt="2024-10-20T22:56:16.929" v="1167" actId="1076"/>
          <ac:picMkLst>
            <pc:docMk/>
            <pc:sldMk cId="3157171422" sldId="491"/>
            <ac:picMk id="6" creationId="{6EFAC153-5F1B-5128-CAAC-74A20DE819C0}"/>
          </ac:picMkLst>
        </pc:picChg>
        <pc:picChg chg="add mod">
          <ac:chgData name="maaheenyasin75@gmail.com" userId="S::urn:spo:guest#maaheenyasin75@gmail.com::" providerId="AD" clId="Web-{6CC76B81-E1D2-953D-43D8-6BAE7D153A49}" dt="2024-10-20T22:56:34.101" v="1171" actId="14100"/>
          <ac:picMkLst>
            <pc:docMk/>
            <pc:sldMk cId="3157171422" sldId="491"/>
            <ac:picMk id="7" creationId="{F5F4D136-924E-E6DD-CAFE-D4C1950ABACD}"/>
          </ac:picMkLst>
        </pc:picChg>
      </pc:sldChg>
      <pc:sldChg chg="addSp delSp modSp add mod replId setBg">
        <pc:chgData name="maaheenyasin75@gmail.com" userId="S::urn:spo:guest#maaheenyasin75@gmail.com::" providerId="AD" clId="Web-{6CC76B81-E1D2-953D-43D8-6BAE7D153A49}" dt="2024-10-20T22:52:57.682" v="1150"/>
        <pc:sldMkLst>
          <pc:docMk/>
          <pc:sldMk cId="3697504614" sldId="492"/>
        </pc:sldMkLst>
      </pc:sldChg>
      <pc:sldChg chg="modSp add replId">
        <pc:chgData name="maaheenyasin75@gmail.com" userId="S::urn:spo:guest#maaheenyasin75@gmail.com::" providerId="AD" clId="Web-{6CC76B81-E1D2-953D-43D8-6BAE7D153A49}" dt="2024-10-20T22:40:50.923" v="817" actId="20577"/>
        <pc:sldMkLst>
          <pc:docMk/>
          <pc:sldMk cId="2466310228" sldId="493"/>
        </pc:sldMkLst>
      </pc:sldChg>
      <pc:sldChg chg="addSp delSp modSp add mod replId modClrScheme chgLayout">
        <pc:chgData name="maaheenyasin75@gmail.com" userId="S::urn:spo:guest#maaheenyasin75@gmail.com::" providerId="AD" clId="Web-{6CC76B81-E1D2-953D-43D8-6BAE7D153A49}" dt="2024-10-20T23:03:52.487" v="1219" actId="1076"/>
        <pc:sldMkLst>
          <pc:docMk/>
          <pc:sldMk cId="243970193" sldId="495"/>
        </pc:sldMkLst>
        <pc:spChg chg="mod ord">
          <ac:chgData name="maaheenyasin75@gmail.com" userId="S::urn:spo:guest#maaheenyasin75@gmail.com::" providerId="AD" clId="Web-{6CC76B81-E1D2-953D-43D8-6BAE7D153A49}" dt="2024-10-20T22:59:18.850" v="1192"/>
          <ac:spMkLst>
            <pc:docMk/>
            <pc:sldMk cId="243970193" sldId="495"/>
            <ac:spMk id="2" creationId="{4434DA2E-0CA0-E843-2106-F4B888A7EA5F}"/>
          </ac:spMkLst>
        </pc:spChg>
        <pc:spChg chg="mod ord">
          <ac:chgData name="maaheenyasin75@gmail.com" userId="S::urn:spo:guest#maaheenyasin75@gmail.com::" providerId="AD" clId="Web-{6CC76B81-E1D2-953D-43D8-6BAE7D153A49}" dt="2024-10-20T23:03:52.487" v="1219" actId="1076"/>
          <ac:spMkLst>
            <pc:docMk/>
            <pc:sldMk cId="243970193" sldId="495"/>
            <ac:spMk id="3" creationId="{C07062A5-951E-6196-52F2-CA1EF53DEF7C}"/>
          </ac:spMkLst>
        </pc:spChg>
      </pc:sldChg>
      <pc:sldChg chg="addSp modSp add del mod replId modClrScheme chgLayout">
        <pc:chgData name="maaheenyasin75@gmail.com" userId="S::urn:spo:guest#maaheenyasin75@gmail.com::" providerId="AD" clId="Web-{6CC76B81-E1D2-953D-43D8-6BAE7D153A49}" dt="2024-10-20T23:00:04.974" v="1197"/>
        <pc:sldMkLst>
          <pc:docMk/>
          <pc:sldMk cId="3181502807" sldId="496"/>
        </pc:sldMkLst>
      </pc:sldChg>
      <pc:sldChg chg="modSp add del replId">
        <pc:chgData name="maaheenyasin75@gmail.com" userId="S::urn:spo:guest#maaheenyasin75@gmail.com::" providerId="AD" clId="Web-{6CC76B81-E1D2-953D-43D8-6BAE7D153A49}" dt="2024-10-20T23:14:02.388" v="1272"/>
        <pc:sldMkLst>
          <pc:docMk/>
          <pc:sldMk cId="2257650264" sldId="497"/>
        </pc:sldMkLst>
      </pc:sldChg>
      <pc:sldChg chg="add del replId">
        <pc:chgData name="maaheenyasin75@gmail.com" userId="S::urn:spo:guest#maaheenyasin75@gmail.com::" providerId="AD" clId="Web-{6CC76B81-E1D2-953D-43D8-6BAE7D153A49}" dt="2024-10-20T23:06:29.376" v="1258"/>
        <pc:sldMkLst>
          <pc:docMk/>
          <pc:sldMk cId="2346524123" sldId="497"/>
        </pc:sldMkLst>
      </pc:sldChg>
      <pc:sldChg chg="add del">
        <pc:chgData name="maaheenyasin75@gmail.com" userId="S::urn:spo:guest#maaheenyasin75@gmail.com::" providerId="AD" clId="Web-{6CC76B81-E1D2-953D-43D8-6BAE7D153A49}" dt="2024-10-20T23:13:31.950" v="1269"/>
        <pc:sldMkLst>
          <pc:docMk/>
          <pc:sldMk cId="3460261551" sldId="498"/>
        </pc:sldMkLst>
      </pc:sldChg>
      <pc:sldMasterChg chg="add addSldLayout">
        <pc:chgData name="maaheenyasin75@gmail.com" userId="S::urn:spo:guest#maaheenyasin75@gmail.com::" providerId="AD" clId="Web-{6CC76B81-E1D2-953D-43D8-6BAE7D153A49}" dt="2024-10-20T23:12:50.794" v="1267"/>
        <pc:sldMasterMkLst>
          <pc:docMk/>
          <pc:sldMasterMk cId="1946971173" sldId="2147483650"/>
        </pc:sldMasterMkLst>
        <pc:sldLayoutChg chg="add">
          <pc:chgData name="maaheenyasin75@gmail.com" userId="S::urn:spo:guest#maaheenyasin75@gmail.com::" providerId="AD" clId="Web-{6CC76B81-E1D2-953D-43D8-6BAE7D153A49}" dt="2024-10-20T23:12:50.794" v="1267"/>
          <pc:sldLayoutMkLst>
            <pc:docMk/>
            <pc:sldMasterMk cId="1946971173" sldId="2147483650"/>
            <pc:sldLayoutMk cId="3332378536" sldId="2147483662"/>
          </pc:sldLayoutMkLst>
        </pc:sldLayoutChg>
        <pc:sldLayoutChg chg="add">
          <pc:chgData name="maaheenyasin75@gmail.com" userId="S::urn:spo:guest#maaheenyasin75@gmail.com::" providerId="AD" clId="Web-{6CC76B81-E1D2-953D-43D8-6BAE7D153A49}" dt="2024-10-20T23:12:50.794" v="1267"/>
          <pc:sldLayoutMkLst>
            <pc:docMk/>
            <pc:sldMasterMk cId="1946971173" sldId="2147483650"/>
            <pc:sldLayoutMk cId="1706243945" sldId="2147483663"/>
          </pc:sldLayoutMkLst>
        </pc:sldLayoutChg>
      </pc:sldMasterChg>
      <pc:sldMasterChg chg="addSldLayout">
        <pc:chgData name="maaheenyasin75@gmail.com" userId="S::urn:spo:guest#maaheenyasin75@gmail.com::" providerId="AD" clId="Web-{6CC76B81-E1D2-953D-43D8-6BAE7D153A49}" dt="2024-10-20T23:12:27.857" v="1266"/>
        <pc:sldMasterMkLst>
          <pc:docMk/>
          <pc:sldMasterMk cId="1129648015" sldId="2147483780"/>
        </pc:sldMasterMkLst>
        <pc:sldLayoutChg chg="add">
          <pc:chgData name="maaheenyasin75@gmail.com" userId="S::urn:spo:guest#maaheenyasin75@gmail.com::" providerId="AD" clId="Web-{6CC76B81-E1D2-953D-43D8-6BAE7D153A49}" dt="2024-10-20T23:12:27.857" v="1266"/>
          <pc:sldLayoutMkLst>
            <pc:docMk/>
            <pc:sldMasterMk cId="1129648015" sldId="2147483780"/>
            <pc:sldLayoutMk cId="2064954392" sldId="2147483797"/>
          </pc:sldLayoutMkLst>
        </pc:sldLayoutChg>
      </pc:sldMasterChg>
    </pc:docChg>
  </pc:docChgLst>
  <pc:docChgLst>
    <pc:chgData name="mya144" userId="S::mya144@sfu.ca::846aef10-e9fc-4a83-b996-d360baec798f" providerId="AD" clId="Web-{3798E2EC-CF38-EB87-8845-B9839E95E8CC}"/>
    <pc:docChg chg="modSld">
      <pc:chgData name="mya144" userId="S::mya144@sfu.ca::846aef10-e9fc-4a83-b996-d360baec798f" providerId="AD" clId="Web-{3798E2EC-CF38-EB87-8845-B9839E95E8CC}" dt="2024-12-02T20:55:31.125" v="75" actId="14100"/>
      <pc:docMkLst>
        <pc:docMk/>
      </pc:docMkLst>
      <pc:sldChg chg="modSp">
        <pc:chgData name="mya144" userId="S::mya144@sfu.ca::846aef10-e9fc-4a83-b996-d360baec798f" providerId="AD" clId="Web-{3798E2EC-CF38-EB87-8845-B9839E95E8CC}" dt="2024-12-02T20:55:31.125" v="75" actId="14100"/>
        <pc:sldMkLst>
          <pc:docMk/>
          <pc:sldMk cId="1788758264" sldId="523"/>
        </pc:sldMkLst>
        <pc:spChg chg="mod">
          <ac:chgData name="mya144" userId="S::mya144@sfu.ca::846aef10-e9fc-4a83-b996-d360baec798f" providerId="AD" clId="Web-{3798E2EC-CF38-EB87-8845-B9839E95E8CC}" dt="2024-12-02T20:55:31.125" v="75" actId="14100"/>
          <ac:spMkLst>
            <pc:docMk/>
            <pc:sldMk cId="1788758264" sldId="523"/>
            <ac:spMk id="3" creationId="{C25D69CE-3395-16B7-206F-3F67EDDD47D2}"/>
          </ac:spMkLst>
        </pc:spChg>
      </pc:sldChg>
      <pc:sldChg chg="modSp">
        <pc:chgData name="mya144" userId="S::mya144@sfu.ca::846aef10-e9fc-4a83-b996-d360baec798f" providerId="AD" clId="Web-{3798E2EC-CF38-EB87-8845-B9839E95E8CC}" dt="2024-12-02T20:18:27.353" v="19" actId="20577"/>
        <pc:sldMkLst>
          <pc:docMk/>
          <pc:sldMk cId="833151706" sldId="529"/>
        </pc:sldMkLst>
        <pc:spChg chg="mod">
          <ac:chgData name="mya144" userId="S::mya144@sfu.ca::846aef10-e9fc-4a83-b996-d360baec798f" providerId="AD" clId="Web-{3798E2EC-CF38-EB87-8845-B9839E95E8CC}" dt="2024-12-02T20:18:27.353" v="19" actId="20577"/>
          <ac:spMkLst>
            <pc:docMk/>
            <pc:sldMk cId="833151706" sldId="529"/>
            <ac:spMk id="3" creationId="{C25D69CE-3395-16B7-206F-3F67EDDD47D2}"/>
          </ac:spMkLst>
        </pc:spChg>
      </pc:sldChg>
      <pc:sldChg chg="modSp">
        <pc:chgData name="mya144" userId="S::mya144@sfu.ca::846aef10-e9fc-4a83-b996-d360baec798f" providerId="AD" clId="Web-{3798E2EC-CF38-EB87-8845-B9839E95E8CC}" dt="2024-12-02T20:46:23.647" v="74" actId="20577"/>
        <pc:sldMkLst>
          <pc:docMk/>
          <pc:sldMk cId="3117446542" sldId="530"/>
        </pc:sldMkLst>
        <pc:spChg chg="mod">
          <ac:chgData name="mya144" userId="S::mya144@sfu.ca::846aef10-e9fc-4a83-b996-d360baec798f" providerId="AD" clId="Web-{3798E2EC-CF38-EB87-8845-B9839E95E8CC}" dt="2024-12-02T20:46:23.647" v="74" actId="20577"/>
          <ac:spMkLst>
            <pc:docMk/>
            <pc:sldMk cId="3117446542" sldId="530"/>
            <ac:spMk id="3" creationId="{C25D69CE-3395-16B7-206F-3F67EDDD47D2}"/>
          </ac:spMkLst>
        </pc:spChg>
      </pc:sldChg>
    </pc:docChg>
  </pc:docChgLst>
  <pc:docChgLst>
    <pc:chgData name="maaheenyasin75@gmail.com" userId="S::urn:spo:guest#maaheenyasin75@gmail.com::" providerId="AD" clId="Web-{8BC8BC04-5753-DEBE-6E8C-0CDCE1117A50}"/>
    <pc:docChg chg="modSld">
      <pc:chgData name="maaheenyasin75@gmail.com" userId="S::urn:spo:guest#maaheenyasin75@gmail.com::" providerId="AD" clId="Web-{8BC8BC04-5753-DEBE-6E8C-0CDCE1117A50}" dt="2024-10-21T01:10:40.555" v="253" actId="20577"/>
      <pc:docMkLst>
        <pc:docMk/>
      </pc:docMkLst>
      <pc:sldChg chg="addSp modSp">
        <pc:chgData name="maaheenyasin75@gmail.com" userId="S::urn:spo:guest#maaheenyasin75@gmail.com::" providerId="AD" clId="Web-{8BC8BC04-5753-DEBE-6E8C-0CDCE1117A50}" dt="2024-10-21T00:59:09.387" v="17" actId="14100"/>
        <pc:sldMkLst>
          <pc:docMk/>
          <pc:sldMk cId="1278198723" sldId="287"/>
        </pc:sldMkLst>
        <pc:picChg chg="add mod ord modCrop">
          <ac:chgData name="maaheenyasin75@gmail.com" userId="S::urn:spo:guest#maaheenyasin75@gmail.com::" providerId="AD" clId="Web-{8BC8BC04-5753-DEBE-6E8C-0CDCE1117A50}" dt="2024-10-21T00:59:09.387" v="17" actId="14100"/>
          <ac:picMkLst>
            <pc:docMk/>
            <pc:sldMk cId="1278198723" sldId="287"/>
            <ac:picMk id="2" creationId="{6830BBEA-03ED-B250-386F-85711CF5422D}"/>
          </ac:picMkLst>
        </pc:picChg>
      </pc:sldChg>
      <pc:sldChg chg="modSp">
        <pc:chgData name="maaheenyasin75@gmail.com" userId="S::urn:spo:guest#maaheenyasin75@gmail.com::" providerId="AD" clId="Web-{8BC8BC04-5753-DEBE-6E8C-0CDCE1117A50}" dt="2024-10-21T01:10:40.555" v="253" actId="20577"/>
        <pc:sldMkLst>
          <pc:docMk/>
          <pc:sldMk cId="2591899201" sldId="506"/>
        </pc:sldMkLst>
        <pc:spChg chg="mod">
          <ac:chgData name="maaheenyasin75@gmail.com" userId="S::urn:spo:guest#maaheenyasin75@gmail.com::" providerId="AD" clId="Web-{8BC8BC04-5753-DEBE-6E8C-0CDCE1117A50}" dt="2024-10-21T01:10:40.555" v="253" actId="20577"/>
          <ac:spMkLst>
            <pc:docMk/>
            <pc:sldMk cId="2591899201" sldId="506"/>
            <ac:spMk id="23" creationId="{2A2E5F0C-498F-D660-A0FE-0990BA083BF9}"/>
          </ac:spMkLst>
        </pc:spChg>
      </pc:sldChg>
    </pc:docChg>
  </pc:docChgLst>
  <pc:docChgLst>
    <pc:chgData name="Jiachen Huang" userId="S::jha427@sfu.ca::31f65cdd-d4ce-4259-ab2b-76234a41b1b6" providerId="AD" clId="Web-{C4DD9238-497D-18FA-B39D-2B23E314256E}"/>
    <pc:docChg chg="delSld modSld">
      <pc:chgData name="Jiachen Huang" userId="S::jha427@sfu.ca::31f65cdd-d4ce-4259-ab2b-76234a41b1b6" providerId="AD" clId="Web-{C4DD9238-497D-18FA-B39D-2B23E314256E}" dt="2024-10-21T16:23:00.945" v="279"/>
      <pc:docMkLst>
        <pc:docMk/>
      </pc:docMkLst>
      <pc:sldChg chg="addSp modSp addAnim">
        <pc:chgData name="Jiachen Huang" userId="S::jha427@sfu.ca::31f65cdd-d4ce-4259-ab2b-76234a41b1b6" providerId="AD" clId="Web-{C4DD9238-497D-18FA-B39D-2B23E314256E}" dt="2024-10-21T15:35:15.442" v="236" actId="1076"/>
        <pc:sldMkLst>
          <pc:docMk/>
          <pc:sldMk cId="3557919800" sldId="257"/>
        </pc:sldMkLst>
      </pc:sldChg>
      <pc:sldChg chg="addSp modSp">
        <pc:chgData name="Jiachen Huang" userId="S::jha427@sfu.ca::31f65cdd-d4ce-4259-ab2b-76234a41b1b6" providerId="AD" clId="Web-{C4DD9238-497D-18FA-B39D-2B23E314256E}" dt="2024-10-21T16:02:26.789" v="276"/>
        <pc:sldMkLst>
          <pc:docMk/>
          <pc:sldMk cId="201206072" sldId="259"/>
        </pc:sldMkLst>
      </pc:sldChg>
      <pc:sldChg chg="delSp modSp">
        <pc:chgData name="Jiachen Huang" userId="S::jha427@sfu.ca::31f65cdd-d4ce-4259-ab2b-76234a41b1b6" providerId="AD" clId="Web-{C4DD9238-497D-18FA-B39D-2B23E314256E}" dt="2024-10-21T00:58:21.504" v="33"/>
        <pc:sldMkLst>
          <pc:docMk/>
          <pc:sldMk cId="2125938132" sldId="263"/>
        </pc:sldMkLst>
        <pc:spChg chg="mod">
          <ac:chgData name="Jiachen Huang" userId="S::jha427@sfu.ca::31f65cdd-d4ce-4259-ab2b-76234a41b1b6" providerId="AD" clId="Web-{C4DD9238-497D-18FA-B39D-2B23E314256E}" dt="2024-10-21T00:58:19.942" v="32" actId="1076"/>
          <ac:spMkLst>
            <pc:docMk/>
            <pc:sldMk cId="2125938132" sldId="263"/>
            <ac:spMk id="19" creationId="{77088CCD-927A-495C-B2BE-CC9BDBA88059}"/>
          </ac:spMkLst>
        </pc:spChg>
      </pc:sldChg>
      <pc:sldChg chg="modSp">
        <pc:chgData name="Jiachen Huang" userId="S::jha427@sfu.ca::31f65cdd-d4ce-4259-ab2b-76234a41b1b6" providerId="AD" clId="Web-{C4DD9238-497D-18FA-B39D-2B23E314256E}" dt="2024-10-21T00:58:51.520" v="37" actId="1076"/>
        <pc:sldMkLst>
          <pc:docMk/>
          <pc:sldMk cId="2006443390" sldId="264"/>
        </pc:sldMkLst>
        <pc:spChg chg="mod">
          <ac:chgData name="Jiachen Huang" userId="S::jha427@sfu.ca::31f65cdd-d4ce-4259-ab2b-76234a41b1b6" providerId="AD" clId="Web-{C4DD9238-497D-18FA-B39D-2B23E314256E}" dt="2024-10-21T00:58:36.614" v="34" actId="1076"/>
          <ac:spMkLst>
            <pc:docMk/>
            <pc:sldMk cId="2006443390" sldId="264"/>
            <ac:spMk id="3" creationId="{A67E6397-F58E-408F-9B19-46C4ABFA4392}"/>
          </ac:spMkLst>
        </pc:spChg>
        <pc:spChg chg="mod">
          <ac:chgData name="Jiachen Huang" userId="S::jha427@sfu.ca::31f65cdd-d4ce-4259-ab2b-76234a41b1b6" providerId="AD" clId="Web-{C4DD9238-497D-18FA-B39D-2B23E314256E}" dt="2024-10-21T00:58:40.270" v="35" actId="1076"/>
          <ac:spMkLst>
            <pc:docMk/>
            <pc:sldMk cId="2006443390" sldId="264"/>
            <ac:spMk id="6" creationId="{217F3152-855A-404A-AF5D-C4D669C99774}"/>
          </ac:spMkLst>
        </pc:spChg>
        <pc:spChg chg="mod">
          <ac:chgData name="Jiachen Huang" userId="S::jha427@sfu.ca::31f65cdd-d4ce-4259-ab2b-76234a41b1b6" providerId="AD" clId="Web-{C4DD9238-497D-18FA-B39D-2B23E314256E}" dt="2024-10-21T00:58:43.395" v="36" actId="1076"/>
          <ac:spMkLst>
            <pc:docMk/>
            <pc:sldMk cId="2006443390" sldId="264"/>
            <ac:spMk id="9" creationId="{1F1E42D7-E628-4257-8512-193196938735}"/>
          </ac:spMkLst>
        </pc:spChg>
        <pc:grpChg chg="mod">
          <ac:chgData name="Jiachen Huang" userId="S::jha427@sfu.ca::31f65cdd-d4ce-4259-ab2b-76234a41b1b6" providerId="AD" clId="Web-{C4DD9238-497D-18FA-B39D-2B23E314256E}" dt="2024-10-21T00:58:51.520" v="37" actId="1076"/>
          <ac:grpSpMkLst>
            <pc:docMk/>
            <pc:sldMk cId="2006443390" sldId="264"/>
            <ac:grpSpMk id="7" creationId="{E0998AF7-4833-5DA3-580C-9BA7C49190CA}"/>
          </ac:grpSpMkLst>
        </pc:grpChg>
      </pc:sldChg>
      <pc:sldChg chg="addAnim">
        <pc:chgData name="Jiachen Huang" userId="S::jha427@sfu.ca::31f65cdd-d4ce-4259-ab2b-76234a41b1b6" providerId="AD" clId="Web-{C4DD9238-497D-18FA-B39D-2B23E314256E}" dt="2024-10-21T15:21:08.822" v="196"/>
        <pc:sldMkLst>
          <pc:docMk/>
          <pc:sldMk cId="147750999" sldId="266"/>
        </pc:sldMkLst>
      </pc:sldChg>
      <pc:sldChg chg="addAnim">
        <pc:chgData name="Jiachen Huang" userId="S::jha427@sfu.ca::31f65cdd-d4ce-4259-ab2b-76234a41b1b6" providerId="AD" clId="Web-{C4DD9238-497D-18FA-B39D-2B23E314256E}" dt="2024-10-21T16:01:13.492" v="260"/>
        <pc:sldMkLst>
          <pc:docMk/>
          <pc:sldMk cId="1457396390" sldId="267"/>
        </pc:sldMkLst>
      </pc:sldChg>
      <pc:sldChg chg="del">
        <pc:chgData name="Jiachen Huang" userId="S::jha427@sfu.ca::31f65cdd-d4ce-4259-ab2b-76234a41b1b6" providerId="AD" clId="Web-{C4DD9238-497D-18FA-B39D-2B23E314256E}" dt="2024-10-21T00:57:37.285" v="28"/>
        <pc:sldMkLst>
          <pc:docMk/>
          <pc:sldMk cId="2747506578" sldId="271"/>
        </pc:sldMkLst>
      </pc:sldChg>
      <pc:sldChg chg="del">
        <pc:chgData name="Jiachen Huang" userId="S::jha427@sfu.ca::31f65cdd-d4ce-4259-ab2b-76234a41b1b6" providerId="AD" clId="Web-{C4DD9238-497D-18FA-B39D-2B23E314256E}" dt="2024-10-21T00:57:37.285" v="27"/>
        <pc:sldMkLst>
          <pc:docMk/>
          <pc:sldMk cId="2124333083" sldId="272"/>
        </pc:sldMkLst>
      </pc:sldChg>
      <pc:sldChg chg="del">
        <pc:chgData name="Jiachen Huang" userId="S::jha427@sfu.ca::31f65cdd-d4ce-4259-ab2b-76234a41b1b6" providerId="AD" clId="Web-{C4DD9238-497D-18FA-B39D-2B23E314256E}" dt="2024-10-21T00:57:37.192" v="15"/>
        <pc:sldMkLst>
          <pc:docMk/>
          <pc:sldMk cId="1960998119" sldId="282"/>
        </pc:sldMkLst>
      </pc:sldChg>
      <pc:sldChg chg="del">
        <pc:chgData name="Jiachen Huang" userId="S::jha427@sfu.ca::31f65cdd-d4ce-4259-ab2b-76234a41b1b6" providerId="AD" clId="Web-{C4DD9238-497D-18FA-B39D-2B23E314256E}" dt="2024-10-21T00:57:37.192" v="14"/>
        <pc:sldMkLst>
          <pc:docMk/>
          <pc:sldMk cId="1900335518" sldId="283"/>
        </pc:sldMkLst>
      </pc:sldChg>
      <pc:sldChg chg="del">
        <pc:chgData name="Jiachen Huang" userId="S::jha427@sfu.ca::31f65cdd-d4ce-4259-ab2b-76234a41b1b6" providerId="AD" clId="Web-{C4DD9238-497D-18FA-B39D-2B23E314256E}" dt="2024-10-21T00:57:37.207" v="19"/>
        <pc:sldMkLst>
          <pc:docMk/>
          <pc:sldMk cId="3096791439" sldId="289"/>
        </pc:sldMkLst>
      </pc:sldChg>
      <pc:sldChg chg="del">
        <pc:chgData name="Jiachen Huang" userId="S::jha427@sfu.ca::31f65cdd-d4ce-4259-ab2b-76234a41b1b6" providerId="AD" clId="Web-{C4DD9238-497D-18FA-B39D-2B23E314256E}" dt="2024-10-21T00:57:37.192" v="16"/>
        <pc:sldMkLst>
          <pc:docMk/>
          <pc:sldMk cId="2254754303" sldId="295"/>
        </pc:sldMkLst>
      </pc:sldChg>
      <pc:sldChg chg="del">
        <pc:chgData name="Jiachen Huang" userId="S::jha427@sfu.ca::31f65cdd-d4ce-4259-ab2b-76234a41b1b6" providerId="AD" clId="Web-{C4DD9238-497D-18FA-B39D-2B23E314256E}" dt="2024-10-21T00:57:37.160" v="11"/>
        <pc:sldMkLst>
          <pc:docMk/>
          <pc:sldMk cId="2422629955" sldId="301"/>
        </pc:sldMkLst>
      </pc:sldChg>
      <pc:sldChg chg="del">
        <pc:chgData name="Jiachen Huang" userId="S::jha427@sfu.ca::31f65cdd-d4ce-4259-ab2b-76234a41b1b6" providerId="AD" clId="Web-{C4DD9238-497D-18FA-B39D-2B23E314256E}" dt="2024-10-21T00:57:37.270" v="26"/>
        <pc:sldMkLst>
          <pc:docMk/>
          <pc:sldMk cId="99109036" sldId="343"/>
        </pc:sldMkLst>
      </pc:sldChg>
      <pc:sldChg chg="del">
        <pc:chgData name="Jiachen Huang" userId="S::jha427@sfu.ca::31f65cdd-d4ce-4259-ab2b-76234a41b1b6" providerId="AD" clId="Web-{C4DD9238-497D-18FA-B39D-2B23E314256E}" dt="2024-10-21T00:57:37.082" v="0"/>
        <pc:sldMkLst>
          <pc:docMk/>
          <pc:sldMk cId="1519189366" sldId="344"/>
        </pc:sldMkLst>
      </pc:sldChg>
      <pc:sldChg chg="del">
        <pc:chgData name="Jiachen Huang" userId="S::jha427@sfu.ca::31f65cdd-d4ce-4259-ab2b-76234a41b1b6" providerId="AD" clId="Web-{C4DD9238-497D-18FA-B39D-2B23E314256E}" dt="2024-10-21T00:57:37.113" v="4"/>
        <pc:sldMkLst>
          <pc:docMk/>
          <pc:sldMk cId="1300203274" sldId="350"/>
        </pc:sldMkLst>
      </pc:sldChg>
      <pc:sldChg chg="del">
        <pc:chgData name="Jiachen Huang" userId="S::jha427@sfu.ca::31f65cdd-d4ce-4259-ab2b-76234a41b1b6" providerId="AD" clId="Web-{C4DD9238-497D-18FA-B39D-2B23E314256E}" dt="2024-10-21T00:57:37.270" v="25"/>
        <pc:sldMkLst>
          <pc:docMk/>
          <pc:sldMk cId="2676379125" sldId="371"/>
        </pc:sldMkLst>
      </pc:sldChg>
      <pc:sldChg chg="del">
        <pc:chgData name="Jiachen Huang" userId="S::jha427@sfu.ca::31f65cdd-d4ce-4259-ab2b-76234a41b1b6" providerId="AD" clId="Web-{C4DD9238-497D-18FA-B39D-2B23E314256E}" dt="2024-10-21T00:57:37.145" v="10"/>
        <pc:sldMkLst>
          <pc:docMk/>
          <pc:sldMk cId="3938522476" sldId="374"/>
        </pc:sldMkLst>
      </pc:sldChg>
      <pc:sldChg chg="del">
        <pc:chgData name="Jiachen Huang" userId="S::jha427@sfu.ca::31f65cdd-d4ce-4259-ab2b-76234a41b1b6" providerId="AD" clId="Web-{C4DD9238-497D-18FA-B39D-2B23E314256E}" dt="2024-10-21T00:57:37.192" v="17"/>
        <pc:sldMkLst>
          <pc:docMk/>
          <pc:sldMk cId="3652877141" sldId="375"/>
        </pc:sldMkLst>
      </pc:sldChg>
      <pc:sldChg chg="del">
        <pc:chgData name="Jiachen Huang" userId="S::jha427@sfu.ca::31f65cdd-d4ce-4259-ab2b-76234a41b1b6" providerId="AD" clId="Web-{C4DD9238-497D-18FA-B39D-2B23E314256E}" dt="2024-10-21T00:57:37.254" v="24"/>
        <pc:sldMkLst>
          <pc:docMk/>
          <pc:sldMk cId="1959127231" sldId="377"/>
        </pc:sldMkLst>
      </pc:sldChg>
      <pc:sldChg chg="del">
        <pc:chgData name="Jiachen Huang" userId="S::jha427@sfu.ca::31f65cdd-d4ce-4259-ab2b-76234a41b1b6" providerId="AD" clId="Web-{C4DD9238-497D-18FA-B39D-2B23E314256E}" dt="2024-10-21T00:57:37.176" v="12"/>
        <pc:sldMkLst>
          <pc:docMk/>
          <pc:sldMk cId="2322253928" sldId="378"/>
        </pc:sldMkLst>
      </pc:sldChg>
      <pc:sldChg chg="del">
        <pc:chgData name="Jiachen Huang" userId="S::jha427@sfu.ca::31f65cdd-d4ce-4259-ab2b-76234a41b1b6" providerId="AD" clId="Web-{C4DD9238-497D-18FA-B39D-2B23E314256E}" dt="2024-10-21T00:57:37.098" v="2"/>
        <pc:sldMkLst>
          <pc:docMk/>
          <pc:sldMk cId="202886692" sldId="379"/>
        </pc:sldMkLst>
      </pc:sldChg>
      <pc:sldChg chg="del">
        <pc:chgData name="Jiachen Huang" userId="S::jha427@sfu.ca::31f65cdd-d4ce-4259-ab2b-76234a41b1b6" providerId="AD" clId="Web-{C4DD9238-497D-18FA-B39D-2B23E314256E}" dt="2024-10-21T00:57:37.113" v="5"/>
        <pc:sldMkLst>
          <pc:docMk/>
          <pc:sldMk cId="2236123503" sldId="380"/>
        </pc:sldMkLst>
      </pc:sldChg>
      <pc:sldChg chg="del">
        <pc:chgData name="Jiachen Huang" userId="S::jha427@sfu.ca::31f65cdd-d4ce-4259-ab2b-76234a41b1b6" providerId="AD" clId="Web-{C4DD9238-497D-18FA-B39D-2B23E314256E}" dt="2024-10-21T00:57:37.207" v="18"/>
        <pc:sldMkLst>
          <pc:docMk/>
          <pc:sldMk cId="0" sldId="396"/>
        </pc:sldMkLst>
      </pc:sldChg>
      <pc:sldChg chg="del">
        <pc:chgData name="Jiachen Huang" userId="S::jha427@sfu.ca::31f65cdd-d4ce-4259-ab2b-76234a41b1b6" providerId="AD" clId="Web-{C4DD9238-497D-18FA-B39D-2B23E314256E}" dt="2024-10-21T00:57:37.129" v="7"/>
        <pc:sldMkLst>
          <pc:docMk/>
          <pc:sldMk cId="0" sldId="423"/>
        </pc:sldMkLst>
      </pc:sldChg>
      <pc:sldChg chg="del">
        <pc:chgData name="Jiachen Huang" userId="S::jha427@sfu.ca::31f65cdd-d4ce-4259-ab2b-76234a41b1b6" providerId="AD" clId="Web-{C4DD9238-497D-18FA-B39D-2B23E314256E}" dt="2024-10-21T00:57:37.098" v="3"/>
        <pc:sldMkLst>
          <pc:docMk/>
          <pc:sldMk cId="0" sldId="424"/>
        </pc:sldMkLst>
      </pc:sldChg>
      <pc:sldChg chg="del">
        <pc:chgData name="Jiachen Huang" userId="S::jha427@sfu.ca::31f65cdd-d4ce-4259-ab2b-76234a41b1b6" providerId="AD" clId="Web-{C4DD9238-497D-18FA-B39D-2B23E314256E}" dt="2024-10-21T00:57:37.238" v="23"/>
        <pc:sldMkLst>
          <pc:docMk/>
          <pc:sldMk cId="0" sldId="468"/>
        </pc:sldMkLst>
      </pc:sldChg>
      <pc:sldChg chg="del">
        <pc:chgData name="Jiachen Huang" userId="S::jha427@sfu.ca::31f65cdd-d4ce-4259-ab2b-76234a41b1b6" providerId="AD" clId="Web-{C4DD9238-497D-18FA-B39D-2B23E314256E}" dt="2024-10-21T00:57:37.238" v="22"/>
        <pc:sldMkLst>
          <pc:docMk/>
          <pc:sldMk cId="965984797" sldId="469"/>
        </pc:sldMkLst>
      </pc:sldChg>
      <pc:sldChg chg="del">
        <pc:chgData name="Jiachen Huang" userId="S::jha427@sfu.ca::31f65cdd-d4ce-4259-ab2b-76234a41b1b6" providerId="AD" clId="Web-{C4DD9238-497D-18FA-B39D-2B23E314256E}" dt="2024-10-21T00:57:37.207" v="21"/>
        <pc:sldMkLst>
          <pc:docMk/>
          <pc:sldMk cId="2094111562" sldId="470"/>
        </pc:sldMkLst>
      </pc:sldChg>
      <pc:sldChg chg="del">
        <pc:chgData name="Jiachen Huang" userId="S::jha427@sfu.ca::31f65cdd-d4ce-4259-ab2b-76234a41b1b6" providerId="AD" clId="Web-{C4DD9238-497D-18FA-B39D-2B23E314256E}" dt="2024-10-21T00:57:37.207" v="20"/>
        <pc:sldMkLst>
          <pc:docMk/>
          <pc:sldMk cId="4145233586" sldId="471"/>
        </pc:sldMkLst>
      </pc:sldChg>
      <pc:sldChg chg="del">
        <pc:chgData name="Jiachen Huang" userId="S::jha427@sfu.ca::31f65cdd-d4ce-4259-ab2b-76234a41b1b6" providerId="AD" clId="Web-{C4DD9238-497D-18FA-B39D-2B23E314256E}" dt="2024-10-21T00:57:37.176" v="13"/>
        <pc:sldMkLst>
          <pc:docMk/>
          <pc:sldMk cId="3406586832" sldId="472"/>
        </pc:sldMkLst>
      </pc:sldChg>
      <pc:sldChg chg="del">
        <pc:chgData name="Jiachen Huang" userId="S::jha427@sfu.ca::31f65cdd-d4ce-4259-ab2b-76234a41b1b6" providerId="AD" clId="Web-{C4DD9238-497D-18FA-B39D-2B23E314256E}" dt="2024-10-21T00:57:37.145" v="9"/>
        <pc:sldMkLst>
          <pc:docMk/>
          <pc:sldMk cId="0" sldId="477"/>
        </pc:sldMkLst>
      </pc:sldChg>
      <pc:sldChg chg="del">
        <pc:chgData name="Jiachen Huang" userId="S::jha427@sfu.ca::31f65cdd-d4ce-4259-ab2b-76234a41b1b6" providerId="AD" clId="Web-{C4DD9238-497D-18FA-B39D-2B23E314256E}" dt="2024-10-21T00:57:37.129" v="8"/>
        <pc:sldMkLst>
          <pc:docMk/>
          <pc:sldMk cId="2818980673" sldId="478"/>
        </pc:sldMkLst>
      </pc:sldChg>
      <pc:sldChg chg="del">
        <pc:chgData name="Jiachen Huang" userId="S::jha427@sfu.ca::31f65cdd-d4ce-4259-ab2b-76234a41b1b6" providerId="AD" clId="Web-{C4DD9238-497D-18FA-B39D-2B23E314256E}" dt="2024-10-21T00:57:37.113" v="6"/>
        <pc:sldMkLst>
          <pc:docMk/>
          <pc:sldMk cId="398908448" sldId="479"/>
        </pc:sldMkLst>
      </pc:sldChg>
      <pc:sldChg chg="del">
        <pc:chgData name="Jiachen Huang" userId="S::jha427@sfu.ca::31f65cdd-d4ce-4259-ab2b-76234a41b1b6" providerId="AD" clId="Web-{C4DD9238-497D-18FA-B39D-2B23E314256E}" dt="2024-10-21T00:57:37.082" v="1"/>
        <pc:sldMkLst>
          <pc:docMk/>
          <pc:sldMk cId="4170854150" sldId="480"/>
        </pc:sldMkLst>
      </pc:sldChg>
      <pc:sldChg chg="addAnim modAnim">
        <pc:chgData name="Jiachen Huang" userId="S::jha427@sfu.ca::31f65cdd-d4ce-4259-ab2b-76234a41b1b6" providerId="AD" clId="Web-{C4DD9238-497D-18FA-B39D-2B23E314256E}" dt="2024-10-21T16:23:00.945" v="279"/>
        <pc:sldMkLst>
          <pc:docMk/>
          <pc:sldMk cId="714371619" sldId="486"/>
        </pc:sldMkLst>
      </pc:sldChg>
      <pc:sldChg chg="addSp modSp addAnim delAnim">
        <pc:chgData name="Jiachen Huang" userId="S::jha427@sfu.ca::31f65cdd-d4ce-4259-ab2b-76234a41b1b6" providerId="AD" clId="Web-{C4DD9238-497D-18FA-B39D-2B23E314256E}" dt="2024-10-21T15:50:00.171" v="253"/>
        <pc:sldMkLst>
          <pc:docMk/>
          <pc:sldMk cId="1983241721" sldId="487"/>
        </pc:sldMkLst>
        <pc:spChg chg="add mod">
          <ac:chgData name="Jiachen Huang" userId="S::jha427@sfu.ca::31f65cdd-d4ce-4259-ab2b-76234a41b1b6" providerId="AD" clId="Web-{C4DD9238-497D-18FA-B39D-2B23E314256E}" dt="2024-10-21T15:49:05.280" v="250" actId="1076"/>
          <ac:spMkLst>
            <pc:docMk/>
            <pc:sldMk cId="1983241721" sldId="487"/>
            <ac:spMk id="2" creationId="{033CE1F7-A88B-3B83-801F-5520FCDEA41F}"/>
          </ac:spMkLst>
        </pc:spChg>
        <pc:spChg chg="mod">
          <ac:chgData name="Jiachen Huang" userId="S::jha427@sfu.ca::31f65cdd-d4ce-4259-ab2b-76234a41b1b6" providerId="AD" clId="Web-{C4DD9238-497D-18FA-B39D-2B23E314256E}" dt="2024-10-21T15:48:49.670" v="244" actId="20577"/>
          <ac:spMkLst>
            <pc:docMk/>
            <pc:sldMk cId="1983241721" sldId="487"/>
            <ac:spMk id="6" creationId="{0C61BA8C-05D9-2E71-874F-05501C371337}"/>
          </ac:spMkLst>
        </pc:spChg>
      </pc:sldChg>
      <pc:sldChg chg="addAnim delAnim">
        <pc:chgData name="Jiachen Huang" userId="S::jha427@sfu.ca::31f65cdd-d4ce-4259-ab2b-76234a41b1b6" providerId="AD" clId="Web-{C4DD9238-497D-18FA-B39D-2B23E314256E}" dt="2024-10-21T16:01:00.007" v="258"/>
        <pc:sldMkLst>
          <pc:docMk/>
          <pc:sldMk cId="1529082578" sldId="496"/>
        </pc:sldMkLst>
      </pc:sldChg>
      <pc:sldChg chg="modSp">
        <pc:chgData name="Jiachen Huang" userId="S::jha427@sfu.ca::31f65cdd-d4ce-4259-ab2b-76234a41b1b6" providerId="AD" clId="Web-{C4DD9238-497D-18FA-B39D-2B23E314256E}" dt="2024-10-21T01:07:31.119" v="194" actId="20577"/>
        <pc:sldMkLst>
          <pc:docMk/>
          <pc:sldMk cId="2591899201" sldId="506"/>
        </pc:sldMkLst>
        <pc:spChg chg="mod">
          <ac:chgData name="Jiachen Huang" userId="S::jha427@sfu.ca::31f65cdd-d4ce-4259-ab2b-76234a41b1b6" providerId="AD" clId="Web-{C4DD9238-497D-18FA-B39D-2B23E314256E}" dt="2024-10-21T01:07:31.119" v="194" actId="20577"/>
          <ac:spMkLst>
            <pc:docMk/>
            <pc:sldMk cId="2591899201" sldId="506"/>
            <ac:spMk id="23" creationId="{2A2E5F0C-498F-D660-A0FE-0990BA083BF9}"/>
          </ac:spMkLst>
        </pc:spChg>
      </pc:sldChg>
    </pc:docChg>
  </pc:docChgLst>
  <pc:docChgLst>
    <pc:chgData name="mya144" userId="S::mya144@sfu.ca::846aef10-e9fc-4a83-b996-d360baec798f" providerId="AD" clId="Web-{ADBB3A87-AAC3-AEDF-A9F7-861411D57426}"/>
    <pc:docChg chg="addSld delSld modSld sldOrd">
      <pc:chgData name="mya144" userId="S::mya144@sfu.ca::846aef10-e9fc-4a83-b996-d360baec798f" providerId="AD" clId="Web-{ADBB3A87-AAC3-AEDF-A9F7-861411D57426}" dt="2024-12-02T15:46:22.033" v="841" actId="20577"/>
      <pc:docMkLst>
        <pc:docMk/>
      </pc:docMkLst>
      <pc:sldChg chg="addSp delSp modSp add ord replId">
        <pc:chgData name="mya144" userId="S::mya144@sfu.ca::846aef10-e9fc-4a83-b996-d360baec798f" providerId="AD" clId="Web-{ADBB3A87-AAC3-AEDF-A9F7-861411D57426}" dt="2024-12-02T15:42:34.921" v="825" actId="20577"/>
        <pc:sldMkLst>
          <pc:docMk/>
          <pc:sldMk cId="3090351084" sldId="522"/>
        </pc:sldMkLst>
        <pc:spChg chg="mod">
          <ac:chgData name="mya144" userId="S::mya144@sfu.ca::846aef10-e9fc-4a83-b996-d360baec798f" providerId="AD" clId="Web-{ADBB3A87-AAC3-AEDF-A9F7-861411D57426}" dt="2024-12-02T14:52:34.496" v="25" actId="1076"/>
          <ac:spMkLst>
            <pc:docMk/>
            <pc:sldMk cId="3090351084" sldId="522"/>
            <ac:spMk id="2" creationId="{14FB2C0D-DCCB-DFD0-2983-84C8B0F0E2DD}"/>
          </ac:spMkLst>
        </pc:spChg>
        <pc:spChg chg="add del mod">
          <ac:chgData name="mya144" userId="S::mya144@sfu.ca::846aef10-e9fc-4a83-b996-d360baec798f" providerId="AD" clId="Web-{ADBB3A87-AAC3-AEDF-A9F7-861411D57426}" dt="2024-12-02T15:42:10.233" v="823" actId="20577"/>
          <ac:spMkLst>
            <pc:docMk/>
            <pc:sldMk cId="3090351084" sldId="522"/>
            <ac:spMk id="3" creationId="{C25D69CE-3395-16B7-206F-3F67EDDD47D2}"/>
          </ac:spMkLst>
        </pc:spChg>
        <pc:spChg chg="add del">
          <ac:chgData name="mya144" userId="S::mya144@sfu.ca::846aef10-e9fc-4a83-b996-d360baec798f" providerId="AD" clId="Web-{ADBB3A87-AAC3-AEDF-A9F7-861411D57426}" dt="2024-12-02T14:57:03.733" v="30"/>
          <ac:spMkLst>
            <pc:docMk/>
            <pc:sldMk cId="3090351084" sldId="522"/>
            <ac:spMk id="4" creationId="{9ACA5FF0-C2BE-D48B-E797-EC199F40F37A}"/>
          </ac:spMkLst>
        </pc:spChg>
        <pc:spChg chg="add del mod">
          <ac:chgData name="mya144" userId="S::mya144@sfu.ca::846aef10-e9fc-4a83-b996-d360baec798f" providerId="AD" clId="Web-{ADBB3A87-AAC3-AEDF-A9F7-861411D57426}" dt="2024-12-02T15:08:52.991" v="404"/>
          <ac:spMkLst>
            <pc:docMk/>
            <pc:sldMk cId="3090351084" sldId="522"/>
            <ac:spMk id="702" creationId="{49F088ED-FEB5-2D38-3D74-A4B7D77DA69D}"/>
          </ac:spMkLst>
        </pc:spChg>
        <pc:graphicFrameChg chg="add del mod modGraphic">
          <ac:chgData name="mya144" userId="S::mya144@sfu.ca::846aef10-e9fc-4a83-b996-d360baec798f" providerId="AD" clId="Web-{ADBB3A87-AAC3-AEDF-A9F7-861411D57426}" dt="2024-12-02T14:58:04.968" v="32"/>
          <ac:graphicFrameMkLst>
            <pc:docMk/>
            <pc:sldMk cId="3090351084" sldId="522"/>
            <ac:graphicFrameMk id="5" creationId="{3B3832A2-0277-6C1A-74C0-AD32F564DAC7}"/>
          </ac:graphicFrameMkLst>
        </pc:graphicFrameChg>
        <pc:graphicFrameChg chg="add mod modGraphic">
          <ac:chgData name="mya144" userId="S::mya144@sfu.ca::846aef10-e9fc-4a83-b996-d360baec798f" providerId="AD" clId="Web-{ADBB3A87-AAC3-AEDF-A9F7-861411D57426}" dt="2024-12-02T15:42:34.921" v="825" actId="20577"/>
          <ac:graphicFrameMkLst>
            <pc:docMk/>
            <pc:sldMk cId="3090351084" sldId="522"/>
            <ac:graphicFrameMk id="20" creationId="{90959767-9CC7-5940-1C72-AC62D6302839}"/>
          </ac:graphicFrameMkLst>
        </pc:graphicFrameChg>
      </pc:sldChg>
      <pc:sldChg chg="addSp delSp modSp add replId">
        <pc:chgData name="mya144" userId="S::mya144@sfu.ca::846aef10-e9fc-4a83-b996-d360baec798f" providerId="AD" clId="Web-{ADBB3A87-AAC3-AEDF-A9F7-861411D57426}" dt="2024-12-02T15:19:12.107" v="573" actId="20577"/>
        <pc:sldMkLst>
          <pc:docMk/>
          <pc:sldMk cId="1788758264" sldId="523"/>
        </pc:sldMkLst>
        <pc:spChg chg="mod">
          <ac:chgData name="mya144" userId="S::mya144@sfu.ca::846aef10-e9fc-4a83-b996-d360baec798f" providerId="AD" clId="Web-{ADBB3A87-AAC3-AEDF-A9F7-861411D57426}" dt="2024-12-02T15:14:44.713" v="519" actId="20577"/>
          <ac:spMkLst>
            <pc:docMk/>
            <pc:sldMk cId="1788758264" sldId="523"/>
            <ac:spMk id="2" creationId="{14FB2C0D-DCCB-DFD0-2983-84C8B0F0E2DD}"/>
          </ac:spMkLst>
        </pc:spChg>
        <pc:spChg chg="mod">
          <ac:chgData name="mya144" userId="S::mya144@sfu.ca::846aef10-e9fc-4a83-b996-d360baec798f" providerId="AD" clId="Web-{ADBB3A87-AAC3-AEDF-A9F7-861411D57426}" dt="2024-12-02T15:19:12.107" v="573" actId="20577"/>
          <ac:spMkLst>
            <pc:docMk/>
            <pc:sldMk cId="1788758264" sldId="523"/>
            <ac:spMk id="3" creationId="{C25D69CE-3395-16B7-206F-3F67EDDD47D2}"/>
          </ac:spMkLst>
        </pc:spChg>
        <pc:graphicFrameChg chg="del">
          <ac:chgData name="mya144" userId="S::mya144@sfu.ca::846aef10-e9fc-4a83-b996-d360baec798f" providerId="AD" clId="Web-{ADBB3A87-AAC3-AEDF-A9F7-861411D57426}" dt="2024-12-02T15:14:14.229" v="501"/>
          <ac:graphicFrameMkLst>
            <pc:docMk/>
            <pc:sldMk cId="1788758264" sldId="523"/>
            <ac:graphicFrameMk id="20" creationId="{90959767-9CC7-5940-1C72-AC62D6302839}"/>
          </ac:graphicFrameMkLst>
        </pc:graphicFrameChg>
        <pc:picChg chg="add mod">
          <ac:chgData name="mya144" userId="S::mya144@sfu.ca::846aef10-e9fc-4a83-b996-d360baec798f" providerId="AD" clId="Web-{ADBB3A87-AAC3-AEDF-A9F7-861411D57426}" dt="2024-12-02T15:18:57.669" v="568" actId="1076"/>
          <ac:picMkLst>
            <pc:docMk/>
            <pc:sldMk cId="1788758264" sldId="523"/>
            <ac:picMk id="22" creationId="{3964D2AA-B9FF-D8C1-3E19-F7FEF30E4758}"/>
          </ac:picMkLst>
        </pc:picChg>
      </pc:sldChg>
      <pc:sldChg chg="new del">
        <pc:chgData name="mya144" userId="S::mya144@sfu.ca::846aef10-e9fc-4a83-b996-d360baec798f" providerId="AD" clId="Web-{ADBB3A87-AAC3-AEDF-A9F7-861411D57426}" dt="2024-12-02T15:13:29.275" v="494"/>
        <pc:sldMkLst>
          <pc:docMk/>
          <pc:sldMk cId="1939467256" sldId="523"/>
        </pc:sldMkLst>
      </pc:sldChg>
      <pc:sldChg chg="delSp add del replId">
        <pc:chgData name="mya144" userId="S::mya144@sfu.ca::846aef10-e9fc-4a83-b996-d360baec798f" providerId="AD" clId="Web-{ADBB3A87-AAC3-AEDF-A9F7-861411D57426}" dt="2024-12-02T15:13:48.635" v="497"/>
        <pc:sldMkLst>
          <pc:docMk/>
          <pc:sldMk cId="2704005882" sldId="523"/>
        </pc:sldMkLst>
        <pc:graphicFrameChg chg="del">
          <ac:chgData name="mya144" userId="S::mya144@sfu.ca::846aef10-e9fc-4a83-b996-d360baec798f" providerId="AD" clId="Web-{ADBB3A87-AAC3-AEDF-A9F7-861411D57426}" dt="2024-12-02T15:13:43.463" v="496"/>
          <ac:graphicFrameMkLst>
            <pc:docMk/>
            <pc:sldMk cId="2704005882" sldId="523"/>
            <ac:graphicFrameMk id="20" creationId="{90959767-9CC7-5940-1C72-AC62D6302839}"/>
          </ac:graphicFrameMkLst>
        </pc:graphicFrameChg>
      </pc:sldChg>
      <pc:sldChg chg="delSp modSp add replId">
        <pc:chgData name="mya144" userId="S::mya144@sfu.ca::846aef10-e9fc-4a83-b996-d360baec798f" providerId="AD" clId="Web-{ADBB3A87-AAC3-AEDF-A9F7-861411D57426}" dt="2024-12-02T15:34:08.306" v="737" actId="20577"/>
        <pc:sldMkLst>
          <pc:docMk/>
          <pc:sldMk cId="2294038606" sldId="524"/>
        </pc:sldMkLst>
        <pc:spChg chg="mod">
          <ac:chgData name="mya144" userId="S::mya144@sfu.ca::846aef10-e9fc-4a83-b996-d360baec798f" providerId="AD" clId="Web-{ADBB3A87-AAC3-AEDF-A9F7-861411D57426}" dt="2024-12-02T15:34:08.306" v="737" actId="20577"/>
          <ac:spMkLst>
            <pc:docMk/>
            <pc:sldMk cId="2294038606" sldId="524"/>
            <ac:spMk id="3" creationId="{C25D69CE-3395-16B7-206F-3F67EDDD47D2}"/>
          </ac:spMkLst>
        </pc:spChg>
        <pc:picChg chg="del">
          <ac:chgData name="mya144" userId="S::mya144@sfu.ca::846aef10-e9fc-4a83-b996-d360baec798f" providerId="AD" clId="Web-{ADBB3A87-AAC3-AEDF-A9F7-861411D57426}" dt="2024-12-02T15:20:48.471" v="579"/>
          <ac:picMkLst>
            <pc:docMk/>
            <pc:sldMk cId="2294038606" sldId="524"/>
            <ac:picMk id="22" creationId="{3964D2AA-B9FF-D8C1-3E19-F7FEF30E4758}"/>
          </ac:picMkLst>
        </pc:picChg>
      </pc:sldChg>
      <pc:sldChg chg="modSp add del replId">
        <pc:chgData name="mya144" userId="S::mya144@sfu.ca::846aef10-e9fc-4a83-b996-d360baec798f" providerId="AD" clId="Web-{ADBB3A87-AAC3-AEDF-A9F7-861411D57426}" dt="2024-12-02T15:40:38.779" v="812"/>
        <pc:sldMkLst>
          <pc:docMk/>
          <pc:sldMk cId="1217364703" sldId="525"/>
        </pc:sldMkLst>
        <pc:spChg chg="mod">
          <ac:chgData name="mya144" userId="S::mya144@sfu.ca::846aef10-e9fc-4a83-b996-d360baec798f" providerId="AD" clId="Web-{ADBB3A87-AAC3-AEDF-A9F7-861411D57426}" dt="2024-12-02T15:22:32.676" v="588" actId="20577"/>
          <ac:spMkLst>
            <pc:docMk/>
            <pc:sldMk cId="1217364703" sldId="525"/>
            <ac:spMk id="3" creationId="{C25D69CE-3395-16B7-206F-3F67EDDD47D2}"/>
          </ac:spMkLst>
        </pc:spChg>
      </pc:sldChg>
      <pc:sldChg chg="modSp add del replId">
        <pc:chgData name="mya144" userId="S::mya144@sfu.ca::846aef10-e9fc-4a83-b996-d360baec798f" providerId="AD" clId="Web-{ADBB3A87-AAC3-AEDF-A9F7-861411D57426}" dt="2024-12-02T15:40:39.826" v="813"/>
        <pc:sldMkLst>
          <pc:docMk/>
          <pc:sldMk cId="850700333" sldId="526"/>
        </pc:sldMkLst>
        <pc:spChg chg="mod">
          <ac:chgData name="mya144" userId="S::mya144@sfu.ca::846aef10-e9fc-4a83-b996-d360baec798f" providerId="AD" clId="Web-{ADBB3A87-AAC3-AEDF-A9F7-861411D57426}" dt="2024-12-02T15:22:45.613" v="599" actId="20577"/>
          <ac:spMkLst>
            <pc:docMk/>
            <pc:sldMk cId="850700333" sldId="526"/>
            <ac:spMk id="3" creationId="{C25D69CE-3395-16B7-206F-3F67EDDD47D2}"/>
          </ac:spMkLst>
        </pc:spChg>
      </pc:sldChg>
      <pc:sldChg chg="modSp add del replId">
        <pc:chgData name="mya144" userId="S::mya144@sfu.ca::846aef10-e9fc-4a83-b996-d360baec798f" providerId="AD" clId="Web-{ADBB3A87-AAC3-AEDF-A9F7-861411D57426}" dt="2024-12-02T15:40:40.732" v="814"/>
        <pc:sldMkLst>
          <pc:docMk/>
          <pc:sldMk cId="3487861789" sldId="527"/>
        </pc:sldMkLst>
        <pc:spChg chg="mod">
          <ac:chgData name="mya144" userId="S::mya144@sfu.ca::846aef10-e9fc-4a83-b996-d360baec798f" providerId="AD" clId="Web-{ADBB3A87-AAC3-AEDF-A9F7-861411D57426}" dt="2024-12-02T15:23:09.020" v="618" actId="20577"/>
          <ac:spMkLst>
            <pc:docMk/>
            <pc:sldMk cId="3487861789" sldId="527"/>
            <ac:spMk id="3" creationId="{C25D69CE-3395-16B7-206F-3F67EDDD47D2}"/>
          </ac:spMkLst>
        </pc:spChg>
      </pc:sldChg>
      <pc:sldChg chg="addSp delSp modSp add replId">
        <pc:chgData name="mya144" userId="S::mya144@sfu.ca::846aef10-e9fc-4a83-b996-d360baec798f" providerId="AD" clId="Web-{ADBB3A87-AAC3-AEDF-A9F7-861411D57426}" dt="2024-12-02T15:27:40.210" v="675" actId="1076"/>
        <pc:sldMkLst>
          <pc:docMk/>
          <pc:sldMk cId="2026812013" sldId="528"/>
        </pc:sldMkLst>
        <pc:spChg chg="mod">
          <ac:chgData name="mya144" userId="S::mya144@sfu.ca::846aef10-e9fc-4a83-b996-d360baec798f" providerId="AD" clId="Web-{ADBB3A87-AAC3-AEDF-A9F7-861411D57426}" dt="2024-12-02T15:27:16.960" v="672" actId="1076"/>
          <ac:spMkLst>
            <pc:docMk/>
            <pc:sldMk cId="2026812013" sldId="528"/>
            <ac:spMk id="3" creationId="{C25D69CE-3395-16B7-206F-3F67EDDD47D2}"/>
          </ac:spMkLst>
        </pc:spChg>
        <pc:graphicFrameChg chg="del">
          <ac:chgData name="mya144" userId="S::mya144@sfu.ca::846aef10-e9fc-4a83-b996-d360baec798f" providerId="AD" clId="Web-{ADBB3A87-AAC3-AEDF-A9F7-861411D57426}" dt="2024-12-02T15:24:34.396" v="620"/>
          <ac:graphicFrameMkLst>
            <pc:docMk/>
            <pc:sldMk cId="2026812013" sldId="528"/>
            <ac:graphicFrameMk id="20" creationId="{90959767-9CC7-5940-1C72-AC62D6302839}"/>
          </ac:graphicFrameMkLst>
        </pc:graphicFrameChg>
        <pc:picChg chg="add mod">
          <ac:chgData name="mya144" userId="S::mya144@sfu.ca::846aef10-e9fc-4a83-b996-d360baec798f" providerId="AD" clId="Web-{ADBB3A87-AAC3-AEDF-A9F7-861411D57426}" dt="2024-12-02T15:27:07.304" v="671" actId="14100"/>
          <ac:picMkLst>
            <pc:docMk/>
            <pc:sldMk cId="2026812013" sldId="528"/>
            <ac:picMk id="22" creationId="{3ACEB503-38B1-1E0B-4C45-6DD4AB81827F}"/>
          </ac:picMkLst>
        </pc:picChg>
        <pc:picChg chg="add del mod">
          <ac:chgData name="mya144" userId="S::mya144@sfu.ca::846aef10-e9fc-4a83-b996-d360baec798f" providerId="AD" clId="Web-{ADBB3A87-AAC3-AEDF-A9F7-861411D57426}" dt="2024-12-02T15:26:19.256" v="660"/>
          <ac:picMkLst>
            <pc:docMk/>
            <pc:sldMk cId="2026812013" sldId="528"/>
            <ac:picMk id="23" creationId="{95B9289F-9E6A-9D32-53FA-72D562249A28}"/>
          </ac:picMkLst>
        </pc:picChg>
        <pc:picChg chg="add mod">
          <ac:chgData name="mya144" userId="S::mya144@sfu.ca::846aef10-e9fc-4a83-b996-d360baec798f" providerId="AD" clId="Web-{ADBB3A87-AAC3-AEDF-A9F7-861411D57426}" dt="2024-12-02T15:27:40.210" v="675" actId="1076"/>
          <ac:picMkLst>
            <pc:docMk/>
            <pc:sldMk cId="2026812013" sldId="528"/>
            <ac:picMk id="24" creationId="{38950913-B8B0-0FA7-EEF0-A57CF9A13E04}"/>
          </ac:picMkLst>
        </pc:picChg>
        <pc:picChg chg="add mod">
          <ac:chgData name="mya144" userId="S::mya144@sfu.ca::846aef10-e9fc-4a83-b996-d360baec798f" providerId="AD" clId="Web-{ADBB3A87-AAC3-AEDF-A9F7-861411D57426}" dt="2024-12-02T15:27:34.570" v="674" actId="1076"/>
          <ac:picMkLst>
            <pc:docMk/>
            <pc:sldMk cId="2026812013" sldId="528"/>
            <ac:picMk id="25" creationId="{99C870BF-B16E-5061-F37E-5D0840658FD7}"/>
          </ac:picMkLst>
        </pc:picChg>
      </pc:sldChg>
      <pc:sldChg chg="modSp add replId">
        <pc:chgData name="mya144" userId="S::mya144@sfu.ca::846aef10-e9fc-4a83-b996-d360baec798f" providerId="AD" clId="Web-{ADBB3A87-AAC3-AEDF-A9F7-861411D57426}" dt="2024-12-02T15:44:32.188" v="833" actId="20577"/>
        <pc:sldMkLst>
          <pc:docMk/>
          <pc:sldMk cId="833151706" sldId="529"/>
        </pc:sldMkLst>
        <pc:spChg chg="mod">
          <ac:chgData name="mya144" userId="S::mya144@sfu.ca::846aef10-e9fc-4a83-b996-d360baec798f" providerId="AD" clId="Web-{ADBB3A87-AAC3-AEDF-A9F7-861411D57426}" dt="2024-12-02T15:44:32.188" v="833" actId="20577"/>
          <ac:spMkLst>
            <pc:docMk/>
            <pc:sldMk cId="833151706" sldId="529"/>
            <ac:spMk id="3" creationId="{C25D69CE-3395-16B7-206F-3F67EDDD47D2}"/>
          </ac:spMkLst>
        </pc:spChg>
      </pc:sldChg>
      <pc:sldChg chg="modSp add replId">
        <pc:chgData name="mya144" userId="S::mya144@sfu.ca::846aef10-e9fc-4a83-b996-d360baec798f" providerId="AD" clId="Web-{ADBB3A87-AAC3-AEDF-A9F7-861411D57426}" dt="2024-12-02T15:46:22.033" v="841" actId="20577"/>
        <pc:sldMkLst>
          <pc:docMk/>
          <pc:sldMk cId="3117446542" sldId="530"/>
        </pc:sldMkLst>
        <pc:spChg chg="mod">
          <ac:chgData name="mya144" userId="S::mya144@sfu.ca::846aef10-e9fc-4a83-b996-d360baec798f" providerId="AD" clId="Web-{ADBB3A87-AAC3-AEDF-A9F7-861411D57426}" dt="2024-12-02T15:46:22.033" v="841" actId="20577"/>
          <ac:spMkLst>
            <pc:docMk/>
            <pc:sldMk cId="3117446542" sldId="530"/>
            <ac:spMk id="3" creationId="{C25D69CE-3395-16B7-206F-3F67EDDD47D2}"/>
          </ac:spMkLst>
        </pc:spChg>
      </pc:sldChg>
    </pc:docChg>
  </pc:docChgLst>
  <pc:docChgLst>
    <pc:chgData name="yca510" userId="d082d895-9fc1-44c9-ad36-2ee9227b2d7a" providerId="ADAL" clId="{CC4FDAC9-A5DE-49E8-8FD2-980093002CA5}"/>
    <pc:docChg chg="undo custSel addSld delSld modSld">
      <pc:chgData name="yca510" userId="d082d895-9fc1-44c9-ad36-2ee9227b2d7a" providerId="ADAL" clId="{CC4FDAC9-A5DE-49E8-8FD2-980093002CA5}" dt="2024-12-01T00:28:14.554" v="1227" actId="20577"/>
      <pc:docMkLst>
        <pc:docMk/>
      </pc:docMkLst>
      <pc:sldChg chg="addSp modSp mod">
        <pc:chgData name="yca510" userId="d082d895-9fc1-44c9-ad36-2ee9227b2d7a" providerId="ADAL" clId="{CC4FDAC9-A5DE-49E8-8FD2-980093002CA5}" dt="2024-12-01T00:02:02.695" v="704" actId="20577"/>
        <pc:sldMkLst>
          <pc:docMk/>
          <pc:sldMk cId="2006443390" sldId="264"/>
        </pc:sldMkLst>
        <pc:spChg chg="mod">
          <ac:chgData name="yca510" userId="d082d895-9fc1-44c9-ad36-2ee9227b2d7a" providerId="ADAL" clId="{CC4FDAC9-A5DE-49E8-8FD2-980093002CA5}" dt="2024-11-30T23:47:46.875" v="169" actId="14100"/>
          <ac:spMkLst>
            <pc:docMk/>
            <pc:sldMk cId="2006443390" sldId="264"/>
            <ac:spMk id="3" creationId="{A67E6397-F58E-408F-9B19-46C4ABFA4392}"/>
          </ac:spMkLst>
        </pc:spChg>
        <pc:spChg chg="mod">
          <ac:chgData name="yca510" userId="d082d895-9fc1-44c9-ad36-2ee9227b2d7a" providerId="ADAL" clId="{CC4FDAC9-A5DE-49E8-8FD2-980093002CA5}" dt="2024-11-30T23:45:20.538" v="104" actId="122"/>
          <ac:spMkLst>
            <pc:docMk/>
            <pc:sldMk cId="2006443390" sldId="264"/>
            <ac:spMk id="6" creationId="{217F3152-855A-404A-AF5D-C4D669C99774}"/>
          </ac:spMkLst>
        </pc:spChg>
        <pc:spChg chg="mod">
          <ac:chgData name="yca510" userId="d082d895-9fc1-44c9-ad36-2ee9227b2d7a" providerId="ADAL" clId="{CC4FDAC9-A5DE-49E8-8FD2-980093002CA5}" dt="2024-11-30T23:45:23.112" v="105" actId="122"/>
          <ac:spMkLst>
            <pc:docMk/>
            <pc:sldMk cId="2006443390" sldId="264"/>
            <ac:spMk id="9" creationId="{1F1E42D7-E628-4257-8512-193196938735}"/>
          </ac:spMkLst>
        </pc:spChg>
        <pc:spChg chg="mod">
          <ac:chgData name="yca510" userId="d082d895-9fc1-44c9-ad36-2ee9227b2d7a" providerId="ADAL" clId="{CC4FDAC9-A5DE-49E8-8FD2-980093002CA5}" dt="2024-11-30T23:46:07.815" v="111" actId="20577"/>
          <ac:spMkLst>
            <pc:docMk/>
            <pc:sldMk cId="2006443390" sldId="264"/>
            <ac:spMk id="12" creationId="{C4666A31-CDBC-F1A9-6369-087355AC789E}"/>
          </ac:spMkLst>
        </pc:spChg>
        <pc:spChg chg="mod">
          <ac:chgData name="yca510" userId="d082d895-9fc1-44c9-ad36-2ee9227b2d7a" providerId="ADAL" clId="{CC4FDAC9-A5DE-49E8-8FD2-980093002CA5}" dt="2024-11-30T23:52:16.733" v="504" actId="1076"/>
          <ac:spMkLst>
            <pc:docMk/>
            <pc:sldMk cId="2006443390" sldId="264"/>
            <ac:spMk id="13" creationId="{40F75260-4532-CB36-7C1D-26EEAF4F2B4A}"/>
          </ac:spMkLst>
        </pc:spChg>
        <pc:spChg chg="add mod">
          <ac:chgData name="yca510" userId="d082d895-9fc1-44c9-ad36-2ee9227b2d7a" providerId="ADAL" clId="{CC4FDAC9-A5DE-49E8-8FD2-980093002CA5}" dt="2024-12-01T00:02:02.695" v="704" actId="20577"/>
          <ac:spMkLst>
            <pc:docMk/>
            <pc:sldMk cId="2006443390" sldId="264"/>
            <ac:spMk id="23" creationId="{51831173-59EC-14C6-8552-9C5CF7CF4537}"/>
          </ac:spMkLst>
        </pc:spChg>
        <pc:grpChg chg="mod">
          <ac:chgData name="yca510" userId="d082d895-9fc1-44c9-ad36-2ee9227b2d7a" providerId="ADAL" clId="{CC4FDAC9-A5DE-49E8-8FD2-980093002CA5}" dt="2024-11-30T23:41:35.966" v="30" actId="1076"/>
          <ac:grpSpMkLst>
            <pc:docMk/>
            <pc:sldMk cId="2006443390" sldId="264"/>
            <ac:grpSpMk id="4" creationId="{68FA3E0A-A456-AC9F-77F3-455CE45994D4}"/>
          </ac:grpSpMkLst>
        </pc:grpChg>
        <pc:grpChg chg="mod">
          <ac:chgData name="yca510" userId="d082d895-9fc1-44c9-ad36-2ee9227b2d7a" providerId="ADAL" clId="{CC4FDAC9-A5DE-49E8-8FD2-980093002CA5}" dt="2024-11-30T23:45:31.354" v="106" actId="1076"/>
          <ac:grpSpMkLst>
            <pc:docMk/>
            <pc:sldMk cId="2006443390" sldId="264"/>
            <ac:grpSpMk id="7" creationId="{E0998AF7-4833-5DA3-580C-9BA7C49190CA}"/>
          </ac:grpSpMkLst>
        </pc:grpChg>
        <pc:grpChg chg="mod">
          <ac:chgData name="yca510" userId="d082d895-9fc1-44c9-ad36-2ee9227b2d7a" providerId="ADAL" clId="{CC4FDAC9-A5DE-49E8-8FD2-980093002CA5}" dt="2024-11-30T23:45:35.755" v="107" actId="1076"/>
          <ac:grpSpMkLst>
            <pc:docMk/>
            <pc:sldMk cId="2006443390" sldId="264"/>
            <ac:grpSpMk id="10" creationId="{AF9C043D-7E3E-19E7-CD42-B19136E23126}"/>
          </ac:grpSpMkLst>
        </pc:grpChg>
        <pc:grpChg chg="add mod">
          <ac:chgData name="yca510" userId="d082d895-9fc1-44c9-ad36-2ee9227b2d7a" providerId="ADAL" clId="{CC4FDAC9-A5DE-49E8-8FD2-980093002CA5}" dt="2024-11-30T23:49:17.217" v="375" actId="1076"/>
          <ac:grpSpMkLst>
            <pc:docMk/>
            <pc:sldMk cId="2006443390" sldId="264"/>
            <ac:grpSpMk id="11" creationId="{744BDF0E-8F7D-3D9F-3822-B3D5825684ED}"/>
          </ac:grpSpMkLst>
        </pc:grpChg>
      </pc:sldChg>
      <pc:sldChg chg="modSp mod">
        <pc:chgData name="yca510" userId="d082d895-9fc1-44c9-ad36-2ee9227b2d7a" providerId="ADAL" clId="{CC4FDAC9-A5DE-49E8-8FD2-980093002CA5}" dt="2024-12-01T00:27:14.154" v="1200" actId="20577"/>
        <pc:sldMkLst>
          <pc:docMk/>
          <pc:sldMk cId="419164873" sldId="498"/>
        </pc:sldMkLst>
        <pc:spChg chg="mod">
          <ac:chgData name="yca510" userId="d082d895-9fc1-44c9-ad36-2ee9227b2d7a" providerId="ADAL" clId="{CC4FDAC9-A5DE-49E8-8FD2-980093002CA5}" dt="2024-12-01T00:04:02.476" v="718" actId="1076"/>
          <ac:spMkLst>
            <pc:docMk/>
            <pc:sldMk cId="419164873" sldId="498"/>
            <ac:spMk id="6" creationId="{7D695D93-A33C-42FE-739A-D5D98AD9F22A}"/>
          </ac:spMkLst>
        </pc:spChg>
        <pc:spChg chg="mod">
          <ac:chgData name="yca510" userId="d082d895-9fc1-44c9-ad36-2ee9227b2d7a" providerId="ADAL" clId="{CC4FDAC9-A5DE-49E8-8FD2-980093002CA5}" dt="2024-12-01T00:04:08.497" v="719" actId="1076"/>
          <ac:spMkLst>
            <pc:docMk/>
            <pc:sldMk cId="419164873" sldId="498"/>
            <ac:spMk id="18" creationId="{F43E3466-5BEC-7761-9F04-22EB2E497DB4}"/>
          </ac:spMkLst>
        </pc:spChg>
        <pc:spChg chg="mod">
          <ac:chgData name="yca510" userId="d082d895-9fc1-44c9-ad36-2ee9227b2d7a" providerId="ADAL" clId="{CC4FDAC9-A5DE-49E8-8FD2-980093002CA5}" dt="2024-12-01T00:27:14.154" v="1200" actId="20577"/>
          <ac:spMkLst>
            <pc:docMk/>
            <pc:sldMk cId="419164873" sldId="498"/>
            <ac:spMk id="20" creationId="{63AE9E0C-7F44-4A65-7746-FE59957E4D26}"/>
          </ac:spMkLst>
        </pc:spChg>
        <pc:grpChg chg="mod">
          <ac:chgData name="yca510" userId="d082d895-9fc1-44c9-ad36-2ee9227b2d7a" providerId="ADAL" clId="{CC4FDAC9-A5DE-49E8-8FD2-980093002CA5}" dt="2024-12-01T00:04:14.475" v="720" actId="14100"/>
          <ac:grpSpMkLst>
            <pc:docMk/>
            <pc:sldMk cId="419164873" sldId="498"/>
            <ac:grpSpMk id="14" creationId="{3314816E-6772-BD7D-408B-ABEA9D81365A}"/>
          </ac:grpSpMkLst>
        </pc:grpChg>
      </pc:sldChg>
      <pc:sldChg chg="del">
        <pc:chgData name="yca510" userId="d082d895-9fc1-44c9-ad36-2ee9227b2d7a" providerId="ADAL" clId="{CC4FDAC9-A5DE-49E8-8FD2-980093002CA5}" dt="2024-12-01T00:08:00.504" v="866" actId="47"/>
        <pc:sldMkLst>
          <pc:docMk/>
          <pc:sldMk cId="197770623" sldId="500"/>
        </pc:sldMkLst>
      </pc:sldChg>
      <pc:sldChg chg="modSp mod">
        <pc:chgData name="yca510" userId="d082d895-9fc1-44c9-ad36-2ee9227b2d7a" providerId="ADAL" clId="{CC4FDAC9-A5DE-49E8-8FD2-980093002CA5}" dt="2024-12-01T00:28:14.554" v="1227" actId="20577"/>
        <pc:sldMkLst>
          <pc:docMk/>
          <pc:sldMk cId="2591899201" sldId="506"/>
        </pc:sldMkLst>
        <pc:spChg chg="mod">
          <ac:chgData name="yca510" userId="d082d895-9fc1-44c9-ad36-2ee9227b2d7a" providerId="ADAL" clId="{CC4FDAC9-A5DE-49E8-8FD2-980093002CA5}" dt="2024-12-01T00:28:14.554" v="1227" actId="20577"/>
          <ac:spMkLst>
            <pc:docMk/>
            <pc:sldMk cId="2591899201" sldId="506"/>
            <ac:spMk id="21" creationId="{D0477A52-7923-2B0F-F301-3DB073DBDF1F}"/>
          </ac:spMkLst>
        </pc:spChg>
      </pc:sldChg>
      <pc:sldChg chg="addSp delSp modSp add mod">
        <pc:chgData name="yca510" userId="d082d895-9fc1-44c9-ad36-2ee9227b2d7a" providerId="ADAL" clId="{CC4FDAC9-A5DE-49E8-8FD2-980093002CA5}" dt="2024-12-01T00:07:53.981" v="865" actId="1076"/>
        <pc:sldMkLst>
          <pc:docMk/>
          <pc:sldMk cId="1085682477" sldId="509"/>
        </pc:sldMkLst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5" creationId="{CEDFE612-76BD-701A-1E89-7C4A79D82A1A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6" creationId="{8C2DAA98-1828-318F-2A28-C61C9EEF9B79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7" creationId="{2A58A07D-5DBF-E62D-21C6-AB2A9EE3D4CC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8" creationId="{42F36679-9ABD-6A47-70BD-4826B2CDD7B4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9" creationId="{E20AD072-7003-6BC1-6434-A9525AA0580F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10" creationId="{51370C93-EC75-9793-9A85-635C027DC186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11" creationId="{58D30432-C767-B19F-884E-166E2556B573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12" creationId="{37BB9E2F-42A0-C6B7-97F9-8728C4C25AAC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13" creationId="{633BEC18-8A06-F5CB-9EB6-493B95C7C48A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14" creationId="{D413B456-33C9-5F90-EDC5-CAACD9EF71A9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16" creationId="{F05AF39A-0394-9944-59ED-A1F6DBC1C2BE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18" creationId="{D0681A4A-6B10-E0F9-69C3-1E488F01DBD0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20" creationId="{4ADB5BAB-0311-22FD-DF49-7EA712550454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22" creationId="{1721685E-ACF8-41F3-5100-29108F5BF1EE}"/>
          </ac:spMkLst>
        </pc:spChg>
        <pc:spChg chg="del">
          <ac:chgData name="yca510" userId="d082d895-9fc1-44c9-ad36-2ee9227b2d7a" providerId="ADAL" clId="{CC4FDAC9-A5DE-49E8-8FD2-980093002CA5}" dt="2024-12-01T00:04:58.551" v="756" actId="478"/>
          <ac:spMkLst>
            <pc:docMk/>
            <pc:sldMk cId="1085682477" sldId="509"/>
            <ac:spMk id="24" creationId="{E699074A-6DCD-D5F5-4648-E1FA4264DE06}"/>
          </ac:spMkLst>
        </pc:spChg>
        <pc:spChg chg="mod">
          <ac:chgData name="yca510" userId="d082d895-9fc1-44c9-ad36-2ee9227b2d7a" providerId="ADAL" clId="{CC4FDAC9-A5DE-49E8-8FD2-980093002CA5}" dt="2024-12-01T00:05:10.674" v="781" actId="20577"/>
          <ac:spMkLst>
            <pc:docMk/>
            <pc:sldMk cId="1085682477" sldId="509"/>
            <ac:spMk id="40" creationId="{5691A2E7-F8DE-DCF4-8FB4-F72D3038319F}"/>
          </ac:spMkLst>
        </pc:spChg>
        <pc:graphicFrameChg chg="add mod modGraphic">
          <ac:chgData name="yca510" userId="d082d895-9fc1-44c9-ad36-2ee9227b2d7a" providerId="ADAL" clId="{CC4FDAC9-A5DE-49E8-8FD2-980093002CA5}" dt="2024-12-01T00:07:53.981" v="865" actId="1076"/>
          <ac:graphicFrameMkLst>
            <pc:docMk/>
            <pc:sldMk cId="1085682477" sldId="509"/>
            <ac:graphicFrameMk id="2" creationId="{0785C267-A1FD-D9CE-4159-05001DB67769}"/>
          </ac:graphicFrameMkLst>
        </pc:graphicFrameChg>
      </pc:sldChg>
      <pc:sldChg chg="addSp delSp modSp add mod">
        <pc:chgData name="yca510" userId="d082d895-9fc1-44c9-ad36-2ee9227b2d7a" providerId="ADAL" clId="{CC4FDAC9-A5DE-49E8-8FD2-980093002CA5}" dt="2024-12-01T00:28:01.343" v="1202" actId="1076"/>
        <pc:sldMkLst>
          <pc:docMk/>
          <pc:sldMk cId="1124193684" sldId="510"/>
        </pc:sldMkLst>
        <pc:spChg chg="add del mod">
          <ac:chgData name="yca510" userId="d082d895-9fc1-44c9-ad36-2ee9227b2d7a" providerId="ADAL" clId="{CC4FDAC9-A5DE-49E8-8FD2-980093002CA5}" dt="2024-12-01T00:18:17.144" v="870"/>
          <ac:spMkLst>
            <pc:docMk/>
            <pc:sldMk cId="1124193684" sldId="510"/>
            <ac:spMk id="3" creationId="{7BD45F70-BF48-8DDE-309B-A95483D7F7C5}"/>
          </ac:spMkLst>
        </pc:spChg>
        <pc:spChg chg="add mod">
          <ac:chgData name="yca510" userId="d082d895-9fc1-44c9-ad36-2ee9227b2d7a" providerId="ADAL" clId="{CC4FDAC9-A5DE-49E8-8FD2-980093002CA5}" dt="2024-12-01T00:26:52.775" v="1199" actId="14100"/>
          <ac:spMkLst>
            <pc:docMk/>
            <pc:sldMk cId="1124193684" sldId="510"/>
            <ac:spMk id="4" creationId="{A515E62F-86CA-9339-A347-F19E69DB330A}"/>
          </ac:spMkLst>
        </pc:spChg>
        <pc:spChg chg="add mod">
          <ac:chgData name="yca510" userId="d082d895-9fc1-44c9-ad36-2ee9227b2d7a" providerId="ADAL" clId="{CC4FDAC9-A5DE-49E8-8FD2-980093002CA5}" dt="2024-12-01T00:27:56.188" v="1201" actId="1076"/>
          <ac:spMkLst>
            <pc:docMk/>
            <pc:sldMk cId="1124193684" sldId="510"/>
            <ac:spMk id="5" creationId="{58A32307-1A14-A12A-7A4D-49510CE74AF2}"/>
          </ac:spMkLst>
        </pc:spChg>
        <pc:spChg chg="add mod">
          <ac:chgData name="yca510" userId="d082d895-9fc1-44c9-ad36-2ee9227b2d7a" providerId="ADAL" clId="{CC4FDAC9-A5DE-49E8-8FD2-980093002CA5}" dt="2024-12-01T00:28:01.343" v="1202" actId="1076"/>
          <ac:spMkLst>
            <pc:docMk/>
            <pc:sldMk cId="1124193684" sldId="510"/>
            <ac:spMk id="6" creationId="{A379836D-78DA-3EF2-EBA0-020BACB0EAFF}"/>
          </ac:spMkLst>
        </pc:spChg>
        <pc:spChg chg="add mod">
          <ac:chgData name="yca510" userId="d082d895-9fc1-44c9-ad36-2ee9227b2d7a" providerId="ADAL" clId="{CC4FDAC9-A5DE-49E8-8FD2-980093002CA5}" dt="2024-12-01T00:25:12.022" v="1177" actId="20577"/>
          <ac:spMkLst>
            <pc:docMk/>
            <pc:sldMk cId="1124193684" sldId="510"/>
            <ac:spMk id="7" creationId="{4C6D7418-F8EC-6CDD-37EB-72F63EEA6163}"/>
          </ac:spMkLst>
        </pc:spChg>
      </pc:sldChg>
    </pc:docChg>
  </pc:docChgLst>
  <pc:docChgLst>
    <pc:chgData name="Jiachen Huang" userId="S::jha427@sfu.ca::31f65cdd-d4ce-4259-ab2b-76234a41b1b6" providerId="AD" clId="Web-{5D9B8C1D-F83C-8F77-5D3E-F7D6F256D37A}"/>
    <pc:docChg chg="modSld">
      <pc:chgData name="Jiachen Huang" userId="S::jha427@sfu.ca::31f65cdd-d4ce-4259-ab2b-76234a41b1b6" providerId="AD" clId="Web-{5D9B8C1D-F83C-8F77-5D3E-F7D6F256D37A}" dt="2024-10-21T00:25:23.277" v="41"/>
      <pc:docMkLst>
        <pc:docMk/>
      </pc:docMkLst>
      <pc:sldChg chg="modSp addAnim">
        <pc:chgData name="Jiachen Huang" userId="S::jha427@sfu.ca::31f65cdd-d4ce-4259-ab2b-76234a41b1b6" providerId="AD" clId="Web-{5D9B8C1D-F83C-8F77-5D3E-F7D6F256D37A}" dt="2024-10-21T00:11:54.060" v="39"/>
        <pc:sldMkLst>
          <pc:docMk/>
          <pc:sldMk cId="201206072" sldId="259"/>
        </pc:sldMkLst>
      </pc:sldChg>
      <pc:sldChg chg="addAnim delAnim">
        <pc:chgData name="Jiachen Huang" userId="S::jha427@sfu.ca::31f65cdd-d4ce-4259-ab2b-76234a41b1b6" providerId="AD" clId="Web-{5D9B8C1D-F83C-8F77-5D3E-F7D6F256D37A}" dt="2024-10-21T00:25:23.277" v="41"/>
        <pc:sldMkLst>
          <pc:docMk/>
          <pc:sldMk cId="4288973155" sldId="483"/>
        </pc:sldMkLst>
      </pc:sldChg>
    </pc:docChg>
  </pc:docChgLst>
  <pc:docChgLst>
    <pc:chgData name="maaheenyasin75@gmail.com" userId="S::urn:spo:guest#maaheenyasin75@gmail.com::" providerId="AD" clId="Web-{77290295-C842-3E6D-DE19-7AF162D49F37}"/>
    <pc:docChg chg="addSld delSld modSld">
      <pc:chgData name="maaheenyasin75@gmail.com" userId="S::urn:spo:guest#maaheenyasin75@gmail.com::" providerId="AD" clId="Web-{77290295-C842-3E6D-DE19-7AF162D49F37}" dt="2024-10-20T23:37:51.580" v="251"/>
      <pc:docMkLst>
        <pc:docMk/>
      </pc:docMkLst>
      <pc:sldChg chg="addSp delSp modSp">
        <pc:chgData name="maaheenyasin75@gmail.com" userId="S::urn:spo:guest#maaheenyasin75@gmail.com::" providerId="AD" clId="Web-{77290295-C842-3E6D-DE19-7AF162D49F37}" dt="2024-10-20T23:33:41.045" v="245" actId="20577"/>
        <pc:sldMkLst>
          <pc:docMk/>
          <pc:sldMk cId="1278198723" sldId="287"/>
        </pc:sldMkLst>
        <pc:spChg chg="add mod ord">
          <ac:chgData name="maaheenyasin75@gmail.com" userId="S::urn:spo:guest#maaheenyasin75@gmail.com::" providerId="AD" clId="Web-{77290295-C842-3E6D-DE19-7AF162D49F37}" dt="2024-10-20T23:24:14.427" v="122"/>
          <ac:spMkLst>
            <pc:docMk/>
            <pc:sldMk cId="1278198723" sldId="287"/>
            <ac:spMk id="7" creationId="{0DC09CC6-1929-1B53-FE52-8FFC7FE277C0}"/>
          </ac:spMkLst>
        </pc:spChg>
        <pc:spChg chg="add mod ord">
          <ac:chgData name="maaheenyasin75@gmail.com" userId="S::urn:spo:guest#maaheenyasin75@gmail.com::" providerId="AD" clId="Web-{77290295-C842-3E6D-DE19-7AF162D49F37}" dt="2024-10-20T23:33:27.701" v="242" actId="1076"/>
          <ac:spMkLst>
            <pc:docMk/>
            <pc:sldMk cId="1278198723" sldId="287"/>
            <ac:spMk id="10" creationId="{CCD2F86A-9129-7483-1DF9-3BDB13F9B39C}"/>
          </ac:spMkLst>
        </pc:spChg>
        <pc:spChg chg="add mod">
          <ac:chgData name="maaheenyasin75@gmail.com" userId="S::urn:spo:guest#maaheenyasin75@gmail.com::" providerId="AD" clId="Web-{77290295-C842-3E6D-DE19-7AF162D49F37}" dt="2024-10-20T23:29:03.025" v="175"/>
          <ac:spMkLst>
            <pc:docMk/>
            <pc:sldMk cId="1278198723" sldId="287"/>
            <ac:spMk id="17" creationId="{1F4259E7-7EA1-039A-702C-B9F51F2B9210}"/>
          </ac:spMkLst>
        </pc:spChg>
        <pc:spChg chg="mod">
          <ac:chgData name="maaheenyasin75@gmail.com" userId="S::urn:spo:guest#maaheenyasin75@gmail.com::" providerId="AD" clId="Web-{77290295-C842-3E6D-DE19-7AF162D49F37}" dt="2024-10-20T23:30:25.057" v="179" actId="20577"/>
          <ac:spMkLst>
            <pc:docMk/>
            <pc:sldMk cId="1278198723" sldId="287"/>
            <ac:spMk id="137" creationId="{7574CEC2-3920-9E1F-1DC2-7551B8D28131}"/>
          </ac:spMkLst>
        </pc:spChg>
        <pc:spChg chg="mod">
          <ac:chgData name="maaheenyasin75@gmail.com" userId="S::urn:spo:guest#maaheenyasin75@gmail.com::" providerId="AD" clId="Web-{77290295-C842-3E6D-DE19-7AF162D49F37}" dt="2024-10-20T23:33:41.045" v="245" actId="20577"/>
          <ac:spMkLst>
            <pc:docMk/>
            <pc:sldMk cId="1278198723" sldId="287"/>
            <ac:spMk id="141" creationId="{3AB5C4FD-1C4E-72A5-479C-56B52402F1F1}"/>
          </ac:spMkLst>
        </pc:spChg>
        <pc:spChg chg="mod">
          <ac:chgData name="maaheenyasin75@gmail.com" userId="S::urn:spo:guest#maaheenyasin75@gmail.com::" providerId="AD" clId="Web-{77290295-C842-3E6D-DE19-7AF162D49F37}" dt="2024-10-20T23:32:51.872" v="235" actId="1076"/>
          <ac:spMkLst>
            <pc:docMk/>
            <pc:sldMk cId="1278198723" sldId="287"/>
            <ac:spMk id="146" creationId="{F2A039BC-EA78-7EE5-5BCD-6445C12EFA5F}"/>
          </ac:spMkLst>
        </pc:spChg>
        <pc:picChg chg="add mod">
          <ac:chgData name="maaheenyasin75@gmail.com" userId="S::urn:spo:guest#maaheenyasin75@gmail.com::" providerId="AD" clId="Web-{77290295-C842-3E6D-DE19-7AF162D49F37}" dt="2024-10-20T23:32:51.903" v="236" actId="1076"/>
          <ac:picMkLst>
            <pc:docMk/>
            <pc:sldMk cId="1278198723" sldId="287"/>
            <ac:picMk id="16" creationId="{3AA4F0FF-ED01-2442-97C1-541383A5FE5A}"/>
          </ac:picMkLst>
        </pc:picChg>
      </pc:sldChg>
      <pc:sldChg chg="addSp delSp modSp add del replId">
        <pc:chgData name="maaheenyasin75@gmail.com" userId="S::urn:spo:guest#maaheenyasin75@gmail.com::" providerId="AD" clId="Web-{77290295-C842-3E6D-DE19-7AF162D49F37}" dt="2024-10-20T23:37:51.580" v="251"/>
        <pc:sldMkLst>
          <pc:docMk/>
          <pc:sldMk cId="3318033362" sldId="499"/>
        </pc:sldMkLst>
      </pc:sldChg>
      <pc:sldChg chg="new del">
        <pc:chgData name="maaheenyasin75@gmail.com" userId="S::urn:spo:guest#maaheenyasin75@gmail.com::" providerId="AD" clId="Web-{77290295-C842-3E6D-DE19-7AF162D49F37}" dt="2024-10-20T23:37:16.313" v="247"/>
        <pc:sldMkLst>
          <pc:docMk/>
          <pc:sldMk cId="4058720661" sldId="499"/>
        </pc:sldMkLst>
      </pc:sldChg>
    </pc:docChg>
  </pc:docChgLst>
  <pc:docChgLst>
    <pc:chgData name="Jiachen Huang" userId="31f65cdd-d4ce-4259-ab2b-76234a41b1b6" providerId="ADAL" clId="{0CBB6EA9-3443-354F-A0ED-018BEDCA7D19}"/>
    <pc:docChg chg="undo redo custSel addSld delSld modSld sldOrd">
      <pc:chgData name="Jiachen Huang" userId="31f65cdd-d4ce-4259-ab2b-76234a41b1b6" providerId="ADAL" clId="{0CBB6EA9-3443-354F-A0ED-018BEDCA7D19}" dt="2024-12-02T19:34:45.110" v="1212"/>
      <pc:docMkLst>
        <pc:docMk/>
      </pc:docMkLst>
      <pc:sldChg chg="del">
        <pc:chgData name="Jiachen Huang" userId="31f65cdd-d4ce-4259-ab2b-76234a41b1b6" providerId="ADAL" clId="{0CBB6EA9-3443-354F-A0ED-018BEDCA7D19}" dt="2024-12-01T00:56:31.840" v="64" actId="2696"/>
        <pc:sldMkLst>
          <pc:docMk/>
          <pc:sldMk cId="3557919800" sldId="257"/>
        </pc:sldMkLst>
      </pc:sldChg>
      <pc:sldChg chg="addSp delSp modSp del mod ord delAnim modAnim">
        <pc:chgData name="Jiachen Huang" userId="31f65cdd-d4ce-4259-ab2b-76234a41b1b6" providerId="ADAL" clId="{0CBB6EA9-3443-354F-A0ED-018BEDCA7D19}" dt="2024-12-02T16:56:15.365" v="1047" actId="2696"/>
        <pc:sldMkLst>
          <pc:docMk/>
          <pc:sldMk cId="201206072" sldId="259"/>
        </pc:sldMkLst>
        <pc:spChg chg="mod">
          <ac:chgData name="Jiachen Huang" userId="31f65cdd-d4ce-4259-ab2b-76234a41b1b6" providerId="ADAL" clId="{0CBB6EA9-3443-354F-A0ED-018BEDCA7D19}" dt="2024-12-01T00:58:34.286" v="132" actId="20577"/>
          <ac:spMkLst>
            <pc:docMk/>
            <pc:sldMk cId="201206072" sldId="259"/>
            <ac:spMk id="2" creationId="{4208F109-7265-9F3C-58B5-98D786354A9A}"/>
          </ac:spMkLst>
        </pc:spChg>
        <pc:spChg chg="del">
          <ac:chgData name="Jiachen Huang" userId="31f65cdd-d4ce-4259-ab2b-76234a41b1b6" providerId="ADAL" clId="{0CBB6EA9-3443-354F-A0ED-018BEDCA7D19}" dt="2024-12-01T00:58:22.603" v="125" actId="478"/>
          <ac:spMkLst>
            <pc:docMk/>
            <pc:sldMk cId="201206072" sldId="259"/>
            <ac:spMk id="3" creationId="{00CD81EC-391A-1D0B-B2DB-E1C8D122D32C}"/>
          </ac:spMkLst>
        </pc:spChg>
        <pc:spChg chg="del">
          <ac:chgData name="Jiachen Huang" userId="31f65cdd-d4ce-4259-ab2b-76234a41b1b6" providerId="ADAL" clId="{0CBB6EA9-3443-354F-A0ED-018BEDCA7D19}" dt="2024-12-01T00:58:25.662" v="127" actId="478"/>
          <ac:spMkLst>
            <pc:docMk/>
            <pc:sldMk cId="201206072" sldId="259"/>
            <ac:spMk id="4" creationId="{95DE65FD-4A5E-5F9B-9590-71CADBF50B7C}"/>
          </ac:spMkLst>
        </pc:spChg>
        <pc:spChg chg="del">
          <ac:chgData name="Jiachen Huang" userId="31f65cdd-d4ce-4259-ab2b-76234a41b1b6" providerId="ADAL" clId="{0CBB6EA9-3443-354F-A0ED-018BEDCA7D19}" dt="2024-12-01T00:58:27.395" v="128" actId="478"/>
          <ac:spMkLst>
            <pc:docMk/>
            <pc:sldMk cId="201206072" sldId="259"/>
            <ac:spMk id="5" creationId="{B0961F27-6531-5A1F-7A28-55D5AB597788}"/>
          </ac:spMkLst>
        </pc:spChg>
        <pc:spChg chg="del">
          <ac:chgData name="Jiachen Huang" userId="31f65cdd-d4ce-4259-ab2b-76234a41b1b6" providerId="ADAL" clId="{0CBB6EA9-3443-354F-A0ED-018BEDCA7D19}" dt="2024-12-01T00:58:28.170" v="129" actId="478"/>
          <ac:spMkLst>
            <pc:docMk/>
            <pc:sldMk cId="201206072" sldId="259"/>
            <ac:spMk id="6" creationId="{E0B939C5-B319-0D51-11EB-AB2E7D342DEB}"/>
          </ac:spMkLst>
        </pc:spChg>
        <pc:spChg chg="del">
          <ac:chgData name="Jiachen Huang" userId="31f65cdd-d4ce-4259-ab2b-76234a41b1b6" providerId="ADAL" clId="{0CBB6EA9-3443-354F-A0ED-018BEDCA7D19}" dt="2024-12-01T00:58:29.702" v="130" actId="478"/>
          <ac:spMkLst>
            <pc:docMk/>
            <pc:sldMk cId="201206072" sldId="259"/>
            <ac:spMk id="7" creationId="{4E258649-60CB-13D9-F643-8726BC0C0229}"/>
          </ac:spMkLst>
        </pc:spChg>
        <pc:spChg chg="del">
          <ac:chgData name="Jiachen Huang" userId="31f65cdd-d4ce-4259-ab2b-76234a41b1b6" providerId="ADAL" clId="{0CBB6EA9-3443-354F-A0ED-018BEDCA7D19}" dt="2024-12-01T00:58:31.396" v="131" actId="478"/>
          <ac:spMkLst>
            <pc:docMk/>
            <pc:sldMk cId="201206072" sldId="259"/>
            <ac:spMk id="9" creationId="{82E0B4F4-909E-2275-42B5-565470860EAC}"/>
          </ac:spMkLst>
        </pc:spChg>
        <pc:spChg chg="add del mod">
          <ac:chgData name="Jiachen Huang" userId="31f65cdd-d4ce-4259-ab2b-76234a41b1b6" providerId="ADAL" clId="{0CBB6EA9-3443-354F-A0ED-018BEDCA7D19}" dt="2024-12-01T00:58:24.484" v="126" actId="478"/>
          <ac:spMkLst>
            <pc:docMk/>
            <pc:sldMk cId="201206072" sldId="259"/>
            <ac:spMk id="10" creationId="{B75F6EB9-B044-5CAE-7766-5196411F45E4}"/>
          </ac:spMkLst>
        </pc:spChg>
        <pc:spChg chg="add mod">
          <ac:chgData name="Jiachen Huang" userId="31f65cdd-d4ce-4259-ab2b-76234a41b1b6" providerId="ADAL" clId="{0CBB6EA9-3443-354F-A0ED-018BEDCA7D19}" dt="2024-12-02T01:39:02.684" v="303" actId="1076"/>
          <ac:spMkLst>
            <pc:docMk/>
            <pc:sldMk cId="201206072" sldId="259"/>
            <ac:spMk id="11" creationId="{156EF53F-8D84-C953-BF1F-4C64EEA5D8A9}"/>
          </ac:spMkLst>
        </pc:spChg>
        <pc:spChg chg="add del mod">
          <ac:chgData name="Jiachen Huang" userId="31f65cdd-d4ce-4259-ab2b-76234a41b1b6" providerId="ADAL" clId="{0CBB6EA9-3443-354F-A0ED-018BEDCA7D19}" dt="2024-12-01T00:59:41.636" v="144" actId="478"/>
          <ac:spMkLst>
            <pc:docMk/>
            <pc:sldMk cId="201206072" sldId="259"/>
            <ac:spMk id="12" creationId="{669C1419-1362-AC29-55AC-B7E2A2068627}"/>
          </ac:spMkLst>
        </pc:spChg>
        <pc:spChg chg="add mod">
          <ac:chgData name="Jiachen Huang" userId="31f65cdd-d4ce-4259-ab2b-76234a41b1b6" providerId="ADAL" clId="{0CBB6EA9-3443-354F-A0ED-018BEDCA7D19}" dt="2024-12-02T01:38:51.873" v="301" actId="1076"/>
          <ac:spMkLst>
            <pc:docMk/>
            <pc:sldMk cId="201206072" sldId="259"/>
            <ac:spMk id="13" creationId="{DD8AC1EF-65C2-E135-42F8-E18EF34472EB}"/>
          </ac:spMkLst>
        </pc:spChg>
        <pc:spChg chg="add mod">
          <ac:chgData name="Jiachen Huang" userId="31f65cdd-d4ce-4259-ab2b-76234a41b1b6" providerId="ADAL" clId="{0CBB6EA9-3443-354F-A0ED-018BEDCA7D19}" dt="2024-12-02T01:35:38.303" v="223" actId="1076"/>
          <ac:spMkLst>
            <pc:docMk/>
            <pc:sldMk cId="201206072" sldId="259"/>
            <ac:spMk id="14" creationId="{5FCD422E-5D84-2E28-8550-1497BC44FE90}"/>
          </ac:spMkLst>
        </pc:spChg>
        <pc:spChg chg="add mod">
          <ac:chgData name="Jiachen Huang" userId="31f65cdd-d4ce-4259-ab2b-76234a41b1b6" providerId="ADAL" clId="{0CBB6EA9-3443-354F-A0ED-018BEDCA7D19}" dt="2024-12-02T01:36:20.569" v="279" actId="20577"/>
          <ac:spMkLst>
            <pc:docMk/>
            <pc:sldMk cId="201206072" sldId="259"/>
            <ac:spMk id="17" creationId="{53FD299C-1A3C-03C4-C6CB-795F201A7F63}"/>
          </ac:spMkLst>
        </pc:spChg>
        <pc:picChg chg="add mod">
          <ac:chgData name="Jiachen Huang" userId="31f65cdd-d4ce-4259-ab2b-76234a41b1b6" providerId="ADAL" clId="{0CBB6EA9-3443-354F-A0ED-018BEDCA7D19}" dt="2024-12-02T01:38:34.796" v="297" actId="1076"/>
          <ac:picMkLst>
            <pc:docMk/>
            <pc:sldMk cId="201206072" sldId="259"/>
            <ac:picMk id="15" creationId="{7E25C93D-AAAF-E6C0-C359-2773C8264205}"/>
          </ac:picMkLst>
        </pc:picChg>
        <pc:picChg chg="add mod">
          <ac:chgData name="Jiachen Huang" userId="31f65cdd-d4ce-4259-ab2b-76234a41b1b6" providerId="ADAL" clId="{0CBB6EA9-3443-354F-A0ED-018BEDCA7D19}" dt="2024-12-02T01:35:48.135" v="227"/>
          <ac:picMkLst>
            <pc:docMk/>
            <pc:sldMk cId="201206072" sldId="259"/>
            <ac:picMk id="16" creationId="{4ADC9251-8D13-4A6A-9442-67AFDE5DBCAE}"/>
          </ac:picMkLst>
        </pc:picChg>
        <pc:picChg chg="add mod">
          <ac:chgData name="Jiachen Huang" userId="31f65cdd-d4ce-4259-ab2b-76234a41b1b6" providerId="ADAL" clId="{0CBB6EA9-3443-354F-A0ED-018BEDCA7D19}" dt="2024-12-02T01:38:32.189" v="296" actId="1076"/>
          <ac:picMkLst>
            <pc:docMk/>
            <pc:sldMk cId="201206072" sldId="259"/>
            <ac:picMk id="18" creationId="{92E242D9-D0AD-6813-EC2A-AA2ECF67F80E}"/>
          </ac:picMkLst>
        </pc:picChg>
        <pc:picChg chg="add mod">
          <ac:chgData name="Jiachen Huang" userId="31f65cdd-d4ce-4259-ab2b-76234a41b1b6" providerId="ADAL" clId="{0CBB6EA9-3443-354F-A0ED-018BEDCA7D19}" dt="2024-12-02T01:38:37.002" v="298" actId="1076"/>
          <ac:picMkLst>
            <pc:docMk/>
            <pc:sldMk cId="201206072" sldId="259"/>
            <ac:picMk id="19" creationId="{22FF29E8-2D38-7E3F-664D-78B6B47683CD}"/>
          </ac:picMkLst>
        </pc:picChg>
      </pc:sldChg>
      <pc:sldChg chg="modSp mod">
        <pc:chgData name="Jiachen Huang" userId="31f65cdd-d4ce-4259-ab2b-76234a41b1b6" providerId="ADAL" clId="{0CBB6EA9-3443-354F-A0ED-018BEDCA7D19}" dt="2024-12-01T00:30:52.511" v="29" actId="1076"/>
        <pc:sldMkLst>
          <pc:docMk/>
          <pc:sldMk cId="3454870947" sldId="265"/>
        </pc:sldMkLst>
        <pc:spChg chg="mod">
          <ac:chgData name="Jiachen Huang" userId="31f65cdd-d4ce-4259-ab2b-76234a41b1b6" providerId="ADAL" clId="{0CBB6EA9-3443-354F-A0ED-018BEDCA7D19}" dt="2024-12-01T00:30:52.511" v="29" actId="1076"/>
          <ac:spMkLst>
            <pc:docMk/>
            <pc:sldMk cId="3454870947" sldId="265"/>
            <ac:spMk id="19" creationId="{9364C6A2-F9F9-426F-B3FC-E51469F7A96B}"/>
          </ac:spMkLst>
        </pc:spChg>
        <pc:spChg chg="mod">
          <ac:chgData name="Jiachen Huang" userId="31f65cdd-d4ce-4259-ab2b-76234a41b1b6" providerId="ADAL" clId="{0CBB6EA9-3443-354F-A0ED-018BEDCA7D19}" dt="2024-12-01T00:29:26.906" v="22" actId="20577"/>
          <ac:spMkLst>
            <pc:docMk/>
            <pc:sldMk cId="3454870947" sldId="265"/>
            <ac:spMk id="20" creationId="{A299093D-03BF-4244-97DD-21118BD66980}"/>
          </ac:spMkLst>
        </pc:spChg>
      </pc:sldChg>
      <pc:sldChg chg="delSp modSp add del mod delAnim">
        <pc:chgData name="Jiachen Huang" userId="31f65cdd-d4ce-4259-ab2b-76234a41b1b6" providerId="ADAL" clId="{0CBB6EA9-3443-354F-A0ED-018BEDCA7D19}" dt="2024-12-02T16:56:05.638" v="1045" actId="2696"/>
        <pc:sldMkLst>
          <pc:docMk/>
          <pc:sldMk cId="147750999" sldId="266"/>
        </pc:sldMkLst>
        <pc:spChg chg="mod">
          <ac:chgData name="Jiachen Huang" userId="31f65cdd-d4ce-4259-ab2b-76234a41b1b6" providerId="ADAL" clId="{0CBB6EA9-3443-354F-A0ED-018BEDCA7D19}" dt="2024-12-01T01:01:40.991" v="185" actId="20577"/>
          <ac:spMkLst>
            <pc:docMk/>
            <pc:sldMk cId="147750999" sldId="266"/>
            <ac:spMk id="2" creationId="{14FB2C0D-DCCB-DFD0-2983-84C8B0F0E2DD}"/>
          </ac:spMkLst>
        </pc:spChg>
        <pc:spChg chg="mod">
          <ac:chgData name="Jiachen Huang" userId="31f65cdd-d4ce-4259-ab2b-76234a41b1b6" providerId="ADAL" clId="{0CBB6EA9-3443-354F-A0ED-018BEDCA7D19}" dt="2024-12-02T08:56:14.643" v="1015" actId="20577"/>
          <ac:spMkLst>
            <pc:docMk/>
            <pc:sldMk cId="147750999" sldId="266"/>
            <ac:spMk id="3" creationId="{C25D69CE-3395-16B7-206F-3F67EDDD47D2}"/>
          </ac:spMkLst>
        </pc:spChg>
        <pc:spChg chg="del mod">
          <ac:chgData name="Jiachen Huang" userId="31f65cdd-d4ce-4259-ab2b-76234a41b1b6" providerId="ADAL" clId="{0CBB6EA9-3443-354F-A0ED-018BEDCA7D19}" dt="2024-12-01T00:55:59.167" v="42" actId="478"/>
          <ac:spMkLst>
            <pc:docMk/>
            <pc:sldMk cId="147750999" sldId="266"/>
            <ac:spMk id="8" creationId="{D418B11C-38A3-A463-9207-747D0A1B8964}"/>
          </ac:spMkLst>
        </pc:spChg>
        <pc:spChg chg="del">
          <ac:chgData name="Jiachen Huang" userId="31f65cdd-d4ce-4259-ab2b-76234a41b1b6" providerId="ADAL" clId="{0CBB6EA9-3443-354F-A0ED-018BEDCA7D19}" dt="2024-12-01T00:56:00.797" v="43" actId="478"/>
          <ac:spMkLst>
            <pc:docMk/>
            <pc:sldMk cId="147750999" sldId="266"/>
            <ac:spMk id="10" creationId="{7B3A2C11-EFE9-7494-2894-AC102B870A80}"/>
          </ac:spMkLst>
        </pc:spChg>
        <pc:picChg chg="del">
          <ac:chgData name="Jiachen Huang" userId="31f65cdd-d4ce-4259-ab2b-76234a41b1b6" providerId="ADAL" clId="{0CBB6EA9-3443-354F-A0ED-018BEDCA7D19}" dt="2024-12-01T00:55:55.986" v="39" actId="478"/>
          <ac:picMkLst>
            <pc:docMk/>
            <pc:sldMk cId="147750999" sldId="266"/>
            <ac:picMk id="7" creationId="{217DE672-C85F-3F17-E3D9-F8291A1DEBFA}"/>
          </ac:picMkLst>
        </pc:picChg>
        <pc:picChg chg="del">
          <ac:chgData name="Jiachen Huang" userId="31f65cdd-d4ce-4259-ab2b-76234a41b1b6" providerId="ADAL" clId="{0CBB6EA9-3443-354F-A0ED-018BEDCA7D19}" dt="2024-12-01T00:55:56.576" v="40" actId="478"/>
          <ac:picMkLst>
            <pc:docMk/>
            <pc:sldMk cId="147750999" sldId="266"/>
            <ac:picMk id="9" creationId="{944CE665-AD47-A596-8CAD-77E56196818D}"/>
          </ac:picMkLst>
        </pc:picChg>
      </pc:sldChg>
      <pc:sldChg chg="del">
        <pc:chgData name="Jiachen Huang" userId="31f65cdd-d4ce-4259-ab2b-76234a41b1b6" providerId="ADAL" clId="{0CBB6EA9-3443-354F-A0ED-018BEDCA7D19}" dt="2024-12-01T00:32:25.755" v="34" actId="2696"/>
        <pc:sldMkLst>
          <pc:docMk/>
          <pc:sldMk cId="1457396390" sldId="267"/>
        </pc:sldMkLst>
      </pc:sldChg>
      <pc:sldChg chg="del">
        <pc:chgData name="Jiachen Huang" userId="31f65cdd-d4ce-4259-ab2b-76234a41b1b6" providerId="ADAL" clId="{0CBB6EA9-3443-354F-A0ED-018BEDCA7D19}" dt="2024-12-02T18:09:25.450" v="1053" actId="2696"/>
        <pc:sldMkLst>
          <pc:docMk/>
          <pc:sldMk cId="1278198723" sldId="287"/>
        </pc:sldMkLst>
      </pc:sldChg>
      <pc:sldChg chg="modSp del mod">
        <pc:chgData name="Jiachen Huang" userId="31f65cdd-d4ce-4259-ab2b-76234a41b1b6" providerId="ADAL" clId="{0CBB6EA9-3443-354F-A0ED-018BEDCA7D19}" dt="2024-12-01T01:01:30.098" v="176" actId="2696"/>
        <pc:sldMkLst>
          <pc:docMk/>
          <pc:sldMk cId="1993994037" sldId="482"/>
        </pc:sldMkLst>
        <pc:spChg chg="mod">
          <ac:chgData name="Jiachen Huang" userId="31f65cdd-d4ce-4259-ab2b-76234a41b1b6" providerId="ADAL" clId="{0CBB6EA9-3443-354F-A0ED-018BEDCA7D19}" dt="2024-12-01T00:31:04.917" v="32" actId="20577"/>
          <ac:spMkLst>
            <pc:docMk/>
            <pc:sldMk cId="1993994037" sldId="482"/>
            <ac:spMk id="2" creationId="{F27368A7-CC2C-F92E-9030-A8E7220DC73C}"/>
          </ac:spMkLst>
        </pc:spChg>
      </pc:sldChg>
      <pc:sldChg chg="del">
        <pc:chgData name="Jiachen Huang" userId="31f65cdd-d4ce-4259-ab2b-76234a41b1b6" providerId="ADAL" clId="{0CBB6EA9-3443-354F-A0ED-018BEDCA7D19}" dt="2024-12-01T00:32:17.682" v="33" actId="2696"/>
        <pc:sldMkLst>
          <pc:docMk/>
          <pc:sldMk cId="714371619" sldId="486"/>
        </pc:sldMkLst>
      </pc:sldChg>
      <pc:sldChg chg="modSp mod modAnim">
        <pc:chgData name="Jiachen Huang" userId="31f65cdd-d4ce-4259-ab2b-76234a41b1b6" providerId="ADAL" clId="{0CBB6EA9-3443-354F-A0ED-018BEDCA7D19}" dt="2024-12-02T18:29:14.748" v="1075"/>
        <pc:sldMkLst>
          <pc:docMk/>
          <pc:sldMk cId="1983241721" sldId="487"/>
        </pc:sldMkLst>
        <pc:spChg chg="mod">
          <ac:chgData name="Jiachen Huang" userId="31f65cdd-d4ce-4259-ab2b-76234a41b1b6" providerId="ADAL" clId="{0CBB6EA9-3443-354F-A0ED-018BEDCA7D19}" dt="2024-12-01T00:59:07.073" v="134" actId="1076"/>
          <ac:spMkLst>
            <pc:docMk/>
            <pc:sldMk cId="1983241721" sldId="487"/>
            <ac:spMk id="2" creationId="{033CE1F7-A88B-3B83-801F-5520FCDEA41F}"/>
          </ac:spMkLst>
        </pc:spChg>
      </pc:sldChg>
      <pc:sldChg chg="del">
        <pc:chgData name="Jiachen Huang" userId="31f65cdd-d4ce-4259-ab2b-76234a41b1b6" providerId="ADAL" clId="{0CBB6EA9-3443-354F-A0ED-018BEDCA7D19}" dt="2024-12-02T18:09:25.415" v="1051" actId="2696"/>
        <pc:sldMkLst>
          <pc:docMk/>
          <pc:sldMk cId="3157171422" sldId="491"/>
        </pc:sldMkLst>
      </pc:sldChg>
      <pc:sldChg chg="del">
        <pc:chgData name="Jiachen Huang" userId="31f65cdd-d4ce-4259-ab2b-76234a41b1b6" providerId="ADAL" clId="{0CBB6EA9-3443-354F-A0ED-018BEDCA7D19}" dt="2024-12-02T18:09:25.432" v="1052" actId="2696"/>
        <pc:sldMkLst>
          <pc:docMk/>
          <pc:sldMk cId="243970193" sldId="495"/>
        </pc:sldMkLst>
      </pc:sldChg>
      <pc:sldChg chg="del">
        <pc:chgData name="Jiachen Huang" userId="31f65cdd-d4ce-4259-ab2b-76234a41b1b6" providerId="ADAL" clId="{0CBB6EA9-3443-354F-A0ED-018BEDCA7D19}" dt="2024-12-01T00:57:46.712" v="111" actId="2696"/>
        <pc:sldMkLst>
          <pc:docMk/>
          <pc:sldMk cId="1529082578" sldId="496"/>
        </pc:sldMkLst>
      </pc:sldChg>
      <pc:sldChg chg="addSp delSp modSp add del mod delAnim">
        <pc:chgData name="Jiachen Huang" userId="31f65cdd-d4ce-4259-ab2b-76234a41b1b6" providerId="ADAL" clId="{0CBB6EA9-3443-354F-A0ED-018BEDCA7D19}" dt="2024-12-02T16:56:22.990" v="1048" actId="2696"/>
        <pc:sldMkLst>
          <pc:docMk/>
          <pc:sldMk cId="3357308920" sldId="511"/>
        </pc:sldMkLst>
        <pc:spChg chg="del mod">
          <ac:chgData name="Jiachen Huang" userId="31f65cdd-d4ce-4259-ab2b-76234a41b1b6" providerId="ADAL" clId="{0CBB6EA9-3443-354F-A0ED-018BEDCA7D19}" dt="2024-12-02T08:57:35.046" v="1040" actId="478"/>
          <ac:spMkLst>
            <pc:docMk/>
            <pc:sldMk cId="3357308920" sldId="511"/>
            <ac:spMk id="2" creationId="{07BF77EE-1919-B5EB-D3D4-544019A82F3A}"/>
          </ac:spMkLst>
        </pc:spChg>
        <pc:spChg chg="add mod">
          <ac:chgData name="Jiachen Huang" userId="31f65cdd-d4ce-4259-ab2b-76234a41b1b6" providerId="ADAL" clId="{0CBB6EA9-3443-354F-A0ED-018BEDCA7D19}" dt="2024-12-02T08:57:47.800" v="1043" actId="20577"/>
          <ac:spMkLst>
            <pc:docMk/>
            <pc:sldMk cId="3357308920" sldId="511"/>
            <ac:spMk id="3" creationId="{26811166-C3BE-D0F8-79ED-D83C7DC55FCD}"/>
          </ac:spMkLst>
        </pc:spChg>
        <pc:spChg chg="add del mod">
          <ac:chgData name="Jiachen Huang" userId="31f65cdd-d4ce-4259-ab2b-76234a41b1b6" providerId="ADAL" clId="{0CBB6EA9-3443-354F-A0ED-018BEDCA7D19}" dt="2024-12-02T08:57:38.042" v="1042" actId="478"/>
          <ac:spMkLst>
            <pc:docMk/>
            <pc:sldMk cId="3357308920" sldId="511"/>
            <ac:spMk id="5" creationId="{2E4093E6-0CA6-4803-F243-3CD2CBD9553A}"/>
          </ac:spMkLst>
        </pc:spChg>
        <pc:spChg chg="add mod">
          <ac:chgData name="Jiachen Huang" userId="31f65cdd-d4ce-4259-ab2b-76234a41b1b6" providerId="ADAL" clId="{0CBB6EA9-3443-354F-A0ED-018BEDCA7D19}" dt="2024-12-02T08:57:35.690" v="1041"/>
          <ac:spMkLst>
            <pc:docMk/>
            <pc:sldMk cId="3357308920" sldId="511"/>
            <ac:spMk id="6" creationId="{33E3B35B-29BF-C88C-E438-8C081C501391}"/>
          </ac:spMkLst>
        </pc:spChg>
        <pc:spChg chg="add mod">
          <ac:chgData name="Jiachen Huang" userId="31f65cdd-d4ce-4259-ab2b-76234a41b1b6" providerId="ADAL" clId="{0CBB6EA9-3443-354F-A0ED-018BEDCA7D19}" dt="2024-12-02T08:57:35.690" v="1041"/>
          <ac:spMkLst>
            <pc:docMk/>
            <pc:sldMk cId="3357308920" sldId="511"/>
            <ac:spMk id="7" creationId="{F0139628-0B84-242C-3BAE-8C3571283EEF}"/>
          </ac:spMkLst>
        </pc:spChg>
        <pc:spChg chg="del">
          <ac:chgData name="Jiachen Huang" userId="31f65cdd-d4ce-4259-ab2b-76234a41b1b6" providerId="ADAL" clId="{0CBB6EA9-3443-354F-A0ED-018BEDCA7D19}" dt="2024-12-01T01:02:32.613" v="193" actId="478"/>
          <ac:spMkLst>
            <pc:docMk/>
            <pc:sldMk cId="3357308920" sldId="511"/>
            <ac:spMk id="11" creationId="{07E3CF6A-6489-AEE0-47B5-A4EC5BA258B0}"/>
          </ac:spMkLst>
        </pc:spChg>
        <pc:spChg chg="del">
          <ac:chgData name="Jiachen Huang" userId="31f65cdd-d4ce-4259-ab2b-76234a41b1b6" providerId="ADAL" clId="{0CBB6EA9-3443-354F-A0ED-018BEDCA7D19}" dt="2024-12-01T01:02:34.091" v="194" actId="478"/>
          <ac:spMkLst>
            <pc:docMk/>
            <pc:sldMk cId="3357308920" sldId="511"/>
            <ac:spMk id="13" creationId="{0A43B386-A953-5792-3263-90D553532B87}"/>
          </ac:spMkLst>
        </pc:spChg>
        <pc:spChg chg="del">
          <ac:chgData name="Jiachen Huang" userId="31f65cdd-d4ce-4259-ab2b-76234a41b1b6" providerId="ADAL" clId="{0CBB6EA9-3443-354F-A0ED-018BEDCA7D19}" dt="2024-12-01T01:02:35.382" v="195" actId="478"/>
          <ac:spMkLst>
            <pc:docMk/>
            <pc:sldMk cId="3357308920" sldId="511"/>
            <ac:spMk id="14" creationId="{8575821B-7908-6E41-1B4B-5A5A46E2EBDF}"/>
          </ac:spMkLst>
        </pc:spChg>
      </pc:sldChg>
      <pc:sldChg chg="mod modShow">
        <pc:chgData name="Jiachen Huang" userId="31f65cdd-d4ce-4259-ab2b-76234a41b1b6" providerId="ADAL" clId="{0CBB6EA9-3443-354F-A0ED-018BEDCA7D19}" dt="2024-12-02T18:29:04.372" v="1068" actId="729"/>
        <pc:sldMkLst>
          <pc:docMk/>
          <pc:sldMk cId="2796468141" sldId="512"/>
        </pc:sldMkLst>
      </pc:sldChg>
      <pc:sldChg chg="addSp modSp add mod modShow">
        <pc:chgData name="Jiachen Huang" userId="31f65cdd-d4ce-4259-ab2b-76234a41b1b6" providerId="ADAL" clId="{0CBB6EA9-3443-354F-A0ED-018BEDCA7D19}" dt="2024-12-02T18:15:00.958" v="1055" actId="729"/>
        <pc:sldMkLst>
          <pc:docMk/>
          <pc:sldMk cId="4063414908" sldId="513"/>
        </pc:sldMkLst>
        <pc:spChg chg="mod">
          <ac:chgData name="Jiachen Huang" userId="31f65cdd-d4ce-4259-ab2b-76234a41b1b6" providerId="ADAL" clId="{0CBB6EA9-3443-354F-A0ED-018BEDCA7D19}" dt="2024-12-02T18:14:03.768" v="1054" actId="1076"/>
          <ac:spMkLst>
            <pc:docMk/>
            <pc:sldMk cId="4063414908" sldId="513"/>
            <ac:spMk id="3" creationId="{DF6159AF-3B64-A2A9-7CA2-CF695C74CBA9}"/>
          </ac:spMkLst>
        </pc:spChg>
        <pc:spChg chg="add mod">
          <ac:chgData name="Jiachen Huang" userId="31f65cdd-d4ce-4259-ab2b-76234a41b1b6" providerId="ADAL" clId="{0CBB6EA9-3443-354F-A0ED-018BEDCA7D19}" dt="2024-12-02T06:57:07.329" v="754" actId="207"/>
          <ac:spMkLst>
            <pc:docMk/>
            <pc:sldMk cId="4063414908" sldId="513"/>
            <ac:spMk id="5" creationId="{E81861F2-3380-8D99-4F54-04EDCE9D3790}"/>
          </ac:spMkLst>
        </pc:spChg>
        <pc:spChg chg="mod">
          <ac:chgData name="Jiachen Huang" userId="31f65cdd-d4ce-4259-ab2b-76234a41b1b6" providerId="ADAL" clId="{0CBB6EA9-3443-354F-A0ED-018BEDCA7D19}" dt="2024-12-02T01:40:38.595" v="307" actId="20577"/>
          <ac:spMkLst>
            <pc:docMk/>
            <pc:sldMk cId="4063414908" sldId="513"/>
            <ac:spMk id="40" creationId="{4BBC4BB2-192C-B2FA-5E4D-22A00A65AD01}"/>
          </ac:spMkLst>
        </pc:spChg>
        <pc:picChg chg="add mod">
          <ac:chgData name="Jiachen Huang" userId="31f65cdd-d4ce-4259-ab2b-76234a41b1b6" providerId="ADAL" clId="{0CBB6EA9-3443-354F-A0ED-018BEDCA7D19}" dt="2024-12-02T06:29:43.916" v="416" actId="1076"/>
          <ac:picMkLst>
            <pc:docMk/>
            <pc:sldMk cId="4063414908" sldId="513"/>
            <ac:picMk id="4" creationId="{5E49CB76-7EEF-B0C6-A275-7BBFDEEE69C2}"/>
          </ac:picMkLst>
        </pc:picChg>
      </pc:sldChg>
      <pc:sldChg chg="addSp delSp modSp new del mod">
        <pc:chgData name="Jiachen Huang" userId="31f65cdd-d4ce-4259-ab2b-76234a41b1b6" providerId="ADAL" clId="{0CBB6EA9-3443-354F-A0ED-018BEDCA7D19}" dt="2024-12-02T16:57:10.540" v="1050" actId="2696"/>
        <pc:sldMkLst>
          <pc:docMk/>
          <pc:sldMk cId="2870776292" sldId="514"/>
        </pc:sldMkLst>
        <pc:spChg chg="add del mod">
          <ac:chgData name="Jiachen Huang" userId="31f65cdd-d4ce-4259-ab2b-76234a41b1b6" providerId="ADAL" clId="{0CBB6EA9-3443-354F-A0ED-018BEDCA7D19}" dt="2024-12-02T06:30:51.541" v="422" actId="478"/>
          <ac:spMkLst>
            <pc:docMk/>
            <pc:sldMk cId="2870776292" sldId="514"/>
            <ac:spMk id="5" creationId="{19231F2F-33B6-EDED-5A5E-8DF8F00DA023}"/>
          </ac:spMkLst>
        </pc:spChg>
        <pc:spChg chg="add mod">
          <ac:chgData name="Jiachen Huang" userId="31f65cdd-d4ce-4259-ab2b-76234a41b1b6" providerId="ADAL" clId="{0CBB6EA9-3443-354F-A0ED-018BEDCA7D19}" dt="2024-12-02T06:30:47.043" v="421"/>
          <ac:spMkLst>
            <pc:docMk/>
            <pc:sldMk cId="2870776292" sldId="514"/>
            <ac:spMk id="6" creationId="{315971E3-21DC-4690-0DDA-B816BECFA99C}"/>
          </ac:spMkLst>
        </pc:spChg>
        <pc:spChg chg="add mod">
          <ac:chgData name="Jiachen Huang" userId="31f65cdd-d4ce-4259-ab2b-76234a41b1b6" providerId="ADAL" clId="{0CBB6EA9-3443-354F-A0ED-018BEDCA7D19}" dt="2024-12-02T06:30:52.085" v="423"/>
          <ac:spMkLst>
            <pc:docMk/>
            <pc:sldMk cId="2870776292" sldId="514"/>
            <ac:spMk id="7" creationId="{283D93E3-3E5A-7097-091E-D0570C34ADC7}"/>
          </ac:spMkLst>
        </pc:spChg>
        <pc:spChg chg="add mod">
          <ac:chgData name="Jiachen Huang" userId="31f65cdd-d4ce-4259-ab2b-76234a41b1b6" providerId="ADAL" clId="{0CBB6EA9-3443-354F-A0ED-018BEDCA7D19}" dt="2024-12-02T07:52:38.351" v="914" actId="20577"/>
          <ac:spMkLst>
            <pc:docMk/>
            <pc:sldMk cId="2870776292" sldId="514"/>
            <ac:spMk id="8" creationId="{99755491-55AB-12A3-70AC-6C821DADFE81}"/>
          </ac:spMkLst>
        </pc:spChg>
        <pc:spChg chg="add mod">
          <ac:chgData name="Jiachen Huang" userId="31f65cdd-d4ce-4259-ab2b-76234a41b1b6" providerId="ADAL" clId="{0CBB6EA9-3443-354F-A0ED-018BEDCA7D19}" dt="2024-12-02T07:16:46.898" v="814" actId="404"/>
          <ac:spMkLst>
            <pc:docMk/>
            <pc:sldMk cId="2870776292" sldId="514"/>
            <ac:spMk id="10" creationId="{2CD3F55E-73AC-91E4-9A08-33BFD2F74CC1}"/>
          </ac:spMkLst>
        </pc:spChg>
        <pc:picChg chg="add mod">
          <ac:chgData name="Jiachen Huang" userId="31f65cdd-d4ce-4259-ab2b-76234a41b1b6" providerId="ADAL" clId="{0CBB6EA9-3443-354F-A0ED-018BEDCA7D19}" dt="2024-12-02T04:27:51.627" v="395" actId="1076"/>
          <ac:picMkLst>
            <pc:docMk/>
            <pc:sldMk cId="2870776292" sldId="514"/>
            <ac:picMk id="2" creationId="{867CA9D8-5C92-426D-C173-50AD63079EB4}"/>
          </ac:picMkLst>
        </pc:picChg>
        <pc:picChg chg="add del mod">
          <ac:chgData name="Jiachen Huang" userId="31f65cdd-d4ce-4259-ab2b-76234a41b1b6" providerId="ADAL" clId="{0CBB6EA9-3443-354F-A0ED-018BEDCA7D19}" dt="2024-12-02T04:27:11.888" v="390" actId="478"/>
          <ac:picMkLst>
            <pc:docMk/>
            <pc:sldMk cId="2870776292" sldId="514"/>
            <ac:picMk id="3" creationId="{A5A99EF2-2725-BA69-CFBD-80523B596EC1}"/>
          </ac:picMkLst>
        </pc:picChg>
        <pc:picChg chg="add mod">
          <ac:chgData name="Jiachen Huang" userId="31f65cdd-d4ce-4259-ab2b-76234a41b1b6" providerId="ADAL" clId="{0CBB6EA9-3443-354F-A0ED-018BEDCA7D19}" dt="2024-12-02T04:27:53.590" v="396" actId="1076"/>
          <ac:picMkLst>
            <pc:docMk/>
            <pc:sldMk cId="2870776292" sldId="514"/>
            <ac:picMk id="4" creationId="{A6B6344A-75C4-F866-6228-97F546C5EC0D}"/>
          </ac:picMkLst>
        </pc:picChg>
      </pc:sldChg>
      <pc:sldChg chg="addSp delSp modSp new del mod">
        <pc:chgData name="Jiachen Huang" userId="31f65cdd-d4ce-4259-ab2b-76234a41b1b6" providerId="ADAL" clId="{0CBB6EA9-3443-354F-A0ED-018BEDCA7D19}" dt="2024-12-02T07:53:05.999" v="915" actId="2696"/>
        <pc:sldMkLst>
          <pc:docMk/>
          <pc:sldMk cId="3029534915" sldId="518"/>
        </pc:sldMkLst>
        <pc:spChg chg="add del mod">
          <ac:chgData name="Jiachen Huang" userId="31f65cdd-d4ce-4259-ab2b-76234a41b1b6" providerId="ADAL" clId="{0CBB6EA9-3443-354F-A0ED-018BEDCA7D19}" dt="2024-12-02T06:30:39.387" v="419" actId="478"/>
          <ac:spMkLst>
            <pc:docMk/>
            <pc:sldMk cId="3029534915" sldId="518"/>
            <ac:spMk id="2" creationId="{3B1BC590-5119-B1E6-476B-0FDD0DF98AF1}"/>
          </ac:spMkLst>
        </pc:spChg>
        <pc:spChg chg="add mod">
          <ac:chgData name="Jiachen Huang" userId="31f65cdd-d4ce-4259-ab2b-76234a41b1b6" providerId="ADAL" clId="{0CBB6EA9-3443-354F-A0ED-018BEDCA7D19}" dt="2024-12-02T06:30:34.784" v="418"/>
          <ac:spMkLst>
            <pc:docMk/>
            <pc:sldMk cId="3029534915" sldId="518"/>
            <ac:spMk id="3" creationId="{138A5333-AA79-F271-3B44-1D4592D11739}"/>
          </ac:spMkLst>
        </pc:spChg>
        <pc:spChg chg="add mod">
          <ac:chgData name="Jiachen Huang" userId="31f65cdd-d4ce-4259-ab2b-76234a41b1b6" providerId="ADAL" clId="{0CBB6EA9-3443-354F-A0ED-018BEDCA7D19}" dt="2024-12-02T06:30:43.329" v="420"/>
          <ac:spMkLst>
            <pc:docMk/>
            <pc:sldMk cId="3029534915" sldId="518"/>
            <ac:spMk id="4" creationId="{EC424BB8-8FC1-1F95-D71C-60EACA4ABB54}"/>
          </ac:spMkLst>
        </pc:spChg>
        <pc:spChg chg="add mod">
          <ac:chgData name="Jiachen Huang" userId="31f65cdd-d4ce-4259-ab2b-76234a41b1b6" providerId="ADAL" clId="{0CBB6EA9-3443-354F-A0ED-018BEDCA7D19}" dt="2024-12-02T06:32:40.786" v="433" actId="20577"/>
          <ac:spMkLst>
            <pc:docMk/>
            <pc:sldMk cId="3029534915" sldId="518"/>
            <ac:spMk id="5" creationId="{4C72B03B-F1F5-8274-1BB2-20C5CC68B3AF}"/>
          </ac:spMkLst>
        </pc:spChg>
        <pc:spChg chg="add del mod">
          <ac:chgData name="Jiachen Huang" userId="31f65cdd-d4ce-4259-ab2b-76234a41b1b6" providerId="ADAL" clId="{0CBB6EA9-3443-354F-A0ED-018BEDCA7D19}" dt="2024-12-02T06:53:32.858" v="672"/>
          <ac:spMkLst>
            <pc:docMk/>
            <pc:sldMk cId="3029534915" sldId="518"/>
            <ac:spMk id="6" creationId="{2B983343-6A1F-CD65-22A2-495E65BA06E3}"/>
          </ac:spMkLst>
        </pc:spChg>
        <pc:spChg chg="add mod">
          <ac:chgData name="Jiachen Huang" userId="31f65cdd-d4ce-4259-ab2b-76234a41b1b6" providerId="ADAL" clId="{0CBB6EA9-3443-354F-A0ED-018BEDCA7D19}" dt="2024-12-02T06:53:45.170" v="676" actId="20577"/>
          <ac:spMkLst>
            <pc:docMk/>
            <pc:sldMk cId="3029534915" sldId="518"/>
            <ac:spMk id="7" creationId="{E974BC49-BFC8-2869-D129-84F431D03616}"/>
          </ac:spMkLst>
        </pc:spChg>
      </pc:sldChg>
      <pc:sldChg chg="addSp delSp modSp new mod modAnim">
        <pc:chgData name="Jiachen Huang" userId="31f65cdd-d4ce-4259-ab2b-76234a41b1b6" providerId="ADAL" clId="{0CBB6EA9-3443-354F-A0ED-018BEDCA7D19}" dt="2024-12-02T19:00:47.166" v="1175" actId="5793"/>
        <pc:sldMkLst>
          <pc:docMk/>
          <pc:sldMk cId="3725967912" sldId="519"/>
        </pc:sldMkLst>
        <pc:spChg chg="add mod">
          <ac:chgData name="Jiachen Huang" userId="31f65cdd-d4ce-4259-ab2b-76234a41b1b6" providerId="ADAL" clId="{0CBB6EA9-3443-354F-A0ED-018BEDCA7D19}" dt="2024-12-02T06:40:01.932" v="504"/>
          <ac:spMkLst>
            <pc:docMk/>
            <pc:sldMk cId="3725967912" sldId="519"/>
            <ac:spMk id="2" creationId="{8EA20355-FABF-470E-D041-4955EA7BA1BA}"/>
          </ac:spMkLst>
        </pc:spChg>
        <pc:spChg chg="add del mod">
          <ac:chgData name="Jiachen Huang" userId="31f65cdd-d4ce-4259-ab2b-76234a41b1b6" providerId="ADAL" clId="{0CBB6EA9-3443-354F-A0ED-018BEDCA7D19}" dt="2024-12-02T06:42:04.254" v="550" actId="478"/>
          <ac:spMkLst>
            <pc:docMk/>
            <pc:sldMk cId="3725967912" sldId="519"/>
            <ac:spMk id="3" creationId="{E03346E9-8F0F-5B9E-5760-41446E1EB5B7}"/>
          </ac:spMkLst>
        </pc:spChg>
        <pc:spChg chg="add mod">
          <ac:chgData name="Jiachen Huang" userId="31f65cdd-d4ce-4259-ab2b-76234a41b1b6" providerId="ADAL" clId="{0CBB6EA9-3443-354F-A0ED-018BEDCA7D19}" dt="2024-12-02T08:46:03.635" v="968" actId="1076"/>
          <ac:spMkLst>
            <pc:docMk/>
            <pc:sldMk cId="3725967912" sldId="519"/>
            <ac:spMk id="4" creationId="{38BAD2D3-D90A-118A-94BA-C10D242A588F}"/>
          </ac:spMkLst>
        </pc:spChg>
        <pc:spChg chg="add mod">
          <ac:chgData name="Jiachen Huang" userId="31f65cdd-d4ce-4259-ab2b-76234a41b1b6" providerId="ADAL" clId="{0CBB6EA9-3443-354F-A0ED-018BEDCA7D19}" dt="2024-12-02T06:42:04.715" v="551"/>
          <ac:spMkLst>
            <pc:docMk/>
            <pc:sldMk cId="3725967912" sldId="519"/>
            <ac:spMk id="5" creationId="{88681939-808A-C739-38B8-794B896D5E94}"/>
          </ac:spMkLst>
        </pc:spChg>
        <pc:spChg chg="add del mod">
          <ac:chgData name="Jiachen Huang" userId="31f65cdd-d4ce-4259-ab2b-76234a41b1b6" providerId="ADAL" clId="{0CBB6EA9-3443-354F-A0ED-018BEDCA7D19}" dt="2024-12-02T06:55:00.315" v="711" actId="21"/>
          <ac:spMkLst>
            <pc:docMk/>
            <pc:sldMk cId="3725967912" sldId="519"/>
            <ac:spMk id="6" creationId="{5D347E69-117D-22BE-4AC5-1C5D2DE8FE1B}"/>
          </ac:spMkLst>
        </pc:spChg>
        <pc:spChg chg="add mod">
          <ac:chgData name="Jiachen Huang" userId="31f65cdd-d4ce-4259-ab2b-76234a41b1b6" providerId="ADAL" clId="{0CBB6EA9-3443-354F-A0ED-018BEDCA7D19}" dt="2024-12-02T18:36:47.700" v="1150" actId="14100"/>
          <ac:spMkLst>
            <pc:docMk/>
            <pc:sldMk cId="3725967912" sldId="519"/>
            <ac:spMk id="6" creationId="{CBAC9047-6651-C903-0B82-6973E8B10763}"/>
          </ac:spMkLst>
        </pc:spChg>
        <pc:spChg chg="add del mod">
          <ac:chgData name="Jiachen Huang" userId="31f65cdd-d4ce-4259-ab2b-76234a41b1b6" providerId="ADAL" clId="{0CBB6EA9-3443-354F-A0ED-018BEDCA7D19}" dt="2024-12-02T07:53:31.643" v="918" actId="21"/>
          <ac:spMkLst>
            <pc:docMk/>
            <pc:sldMk cId="3725967912" sldId="519"/>
            <ac:spMk id="7" creationId="{71FD898D-EE3F-7873-6651-4632A80E032D}"/>
          </ac:spMkLst>
        </pc:spChg>
        <pc:spChg chg="add mod">
          <ac:chgData name="Jiachen Huang" userId="31f65cdd-d4ce-4259-ab2b-76234a41b1b6" providerId="ADAL" clId="{0CBB6EA9-3443-354F-A0ED-018BEDCA7D19}" dt="2024-12-02T19:00:47.166" v="1175" actId="5793"/>
          <ac:spMkLst>
            <pc:docMk/>
            <pc:sldMk cId="3725967912" sldId="519"/>
            <ac:spMk id="9" creationId="{425D8A34-4A59-333C-7B1C-AFA1AC4FCDFF}"/>
          </ac:spMkLst>
        </pc:spChg>
        <pc:picChg chg="add del mod">
          <ac:chgData name="Jiachen Huang" userId="31f65cdd-d4ce-4259-ab2b-76234a41b1b6" providerId="ADAL" clId="{0CBB6EA9-3443-354F-A0ED-018BEDCA7D19}" dt="2024-12-02T07:53:31.643" v="918" actId="21"/>
          <ac:picMkLst>
            <pc:docMk/>
            <pc:sldMk cId="3725967912" sldId="519"/>
            <ac:picMk id="3" creationId="{05B33A96-681A-390D-2973-B734FC8D573E}"/>
          </ac:picMkLst>
        </pc:picChg>
        <pc:picChg chg="add mod">
          <ac:chgData name="Jiachen Huang" userId="31f65cdd-d4ce-4259-ab2b-76234a41b1b6" providerId="ADAL" clId="{0CBB6EA9-3443-354F-A0ED-018BEDCA7D19}" dt="2024-12-02T08:46:15.376" v="970" actId="1076"/>
          <ac:picMkLst>
            <pc:docMk/>
            <pc:sldMk cId="3725967912" sldId="519"/>
            <ac:picMk id="8" creationId="{3D9BAEEC-7FE0-569B-36E6-69EA5104E1C5}"/>
          </ac:picMkLst>
        </pc:picChg>
      </pc:sldChg>
      <pc:sldChg chg="addSp modSp new del">
        <pc:chgData name="Jiachen Huang" userId="31f65cdd-d4ce-4259-ab2b-76234a41b1b6" providerId="ADAL" clId="{0CBB6EA9-3443-354F-A0ED-018BEDCA7D19}" dt="2024-12-02T06:42:41.734" v="553" actId="2696"/>
        <pc:sldMkLst>
          <pc:docMk/>
          <pc:sldMk cId="493679230" sldId="520"/>
        </pc:sldMkLst>
        <pc:spChg chg="add mod">
          <ac:chgData name="Jiachen Huang" userId="31f65cdd-d4ce-4259-ab2b-76234a41b1b6" providerId="ADAL" clId="{0CBB6EA9-3443-354F-A0ED-018BEDCA7D19}" dt="2024-12-02T06:41:33.157" v="549"/>
          <ac:spMkLst>
            <pc:docMk/>
            <pc:sldMk cId="493679230" sldId="520"/>
            <ac:spMk id="2" creationId="{392880B3-69DA-94A0-7F0D-74C5C9BAEF86}"/>
          </ac:spMkLst>
        </pc:spChg>
        <pc:spChg chg="add mod">
          <ac:chgData name="Jiachen Huang" userId="31f65cdd-d4ce-4259-ab2b-76234a41b1b6" providerId="ADAL" clId="{0CBB6EA9-3443-354F-A0ED-018BEDCA7D19}" dt="2024-12-02T06:41:33.157" v="549"/>
          <ac:spMkLst>
            <pc:docMk/>
            <pc:sldMk cId="493679230" sldId="520"/>
            <ac:spMk id="3" creationId="{9FE63F3A-DF2D-BC06-D060-93C3A52E6466}"/>
          </ac:spMkLst>
        </pc:spChg>
      </pc:sldChg>
      <pc:sldChg chg="addSp delSp modSp new mod modAnim">
        <pc:chgData name="Jiachen Huang" userId="31f65cdd-d4ce-4259-ab2b-76234a41b1b6" providerId="ADAL" clId="{0CBB6EA9-3443-354F-A0ED-018BEDCA7D19}" dt="2024-12-02T19:03:19.305" v="1189"/>
        <pc:sldMkLst>
          <pc:docMk/>
          <pc:sldMk cId="3080354207" sldId="521"/>
        </pc:sldMkLst>
        <pc:spChg chg="add mod">
          <ac:chgData name="Jiachen Huang" userId="31f65cdd-d4ce-4259-ab2b-76234a41b1b6" providerId="ADAL" clId="{0CBB6EA9-3443-354F-A0ED-018BEDCA7D19}" dt="2024-12-02T07:53:23.003" v="917"/>
          <ac:spMkLst>
            <pc:docMk/>
            <pc:sldMk cId="3080354207" sldId="521"/>
            <ac:spMk id="2" creationId="{2E3A39F3-54AD-BD03-BBDC-9A067CE04655}"/>
          </ac:spMkLst>
        </pc:spChg>
        <pc:spChg chg="add mod">
          <ac:chgData name="Jiachen Huang" userId="31f65cdd-d4ce-4259-ab2b-76234a41b1b6" providerId="ADAL" clId="{0CBB6EA9-3443-354F-A0ED-018BEDCA7D19}" dt="2024-12-02T07:53:23.003" v="917"/>
          <ac:spMkLst>
            <pc:docMk/>
            <pc:sldMk cId="3080354207" sldId="521"/>
            <ac:spMk id="3" creationId="{3442849A-4754-3554-2766-9619D6B4CC18}"/>
          </ac:spMkLst>
        </pc:spChg>
        <pc:spChg chg="add mod">
          <ac:chgData name="Jiachen Huang" userId="31f65cdd-d4ce-4259-ab2b-76234a41b1b6" providerId="ADAL" clId="{0CBB6EA9-3443-354F-A0ED-018BEDCA7D19}" dt="2024-12-02T19:02:38.375" v="1185" actId="20577"/>
          <ac:spMkLst>
            <pc:docMk/>
            <pc:sldMk cId="3080354207" sldId="521"/>
            <ac:spMk id="4" creationId="{26AEE69C-165A-18A8-8A42-BBF469598BEB}"/>
          </ac:spMkLst>
        </pc:spChg>
        <pc:spChg chg="add del mod">
          <ac:chgData name="Jiachen Huang" userId="31f65cdd-d4ce-4259-ab2b-76234a41b1b6" providerId="ADAL" clId="{0CBB6EA9-3443-354F-A0ED-018BEDCA7D19}" dt="2024-12-02T07:54:11.045" v="928"/>
          <ac:spMkLst>
            <pc:docMk/>
            <pc:sldMk cId="3080354207" sldId="521"/>
            <ac:spMk id="6" creationId="{71C8531D-8D69-6C4C-DC62-2860D1F8505A}"/>
          </ac:spMkLst>
        </pc:spChg>
        <pc:spChg chg="add del mod">
          <ac:chgData name="Jiachen Huang" userId="31f65cdd-d4ce-4259-ab2b-76234a41b1b6" providerId="ADAL" clId="{0CBB6EA9-3443-354F-A0ED-018BEDCA7D19}" dt="2024-12-02T07:53:57.886" v="923"/>
          <ac:spMkLst>
            <pc:docMk/>
            <pc:sldMk cId="3080354207" sldId="521"/>
            <ac:spMk id="7" creationId="{3F11CFD6-4EC2-F71C-C390-977FF0A9BB0F}"/>
          </ac:spMkLst>
        </pc:spChg>
        <pc:picChg chg="add mod">
          <ac:chgData name="Jiachen Huang" userId="31f65cdd-d4ce-4259-ab2b-76234a41b1b6" providerId="ADAL" clId="{0CBB6EA9-3443-354F-A0ED-018BEDCA7D19}" dt="2024-12-02T07:54:07.347" v="926" actId="1076"/>
          <ac:picMkLst>
            <pc:docMk/>
            <pc:sldMk cId="3080354207" sldId="521"/>
            <ac:picMk id="5" creationId="{733CEC66-A67E-1D20-999E-6994FB910138}"/>
          </ac:picMkLst>
        </pc:picChg>
      </pc:sldChg>
      <pc:sldChg chg="addSp delSp modSp add mod modAnim">
        <pc:chgData name="Jiachen Huang" userId="31f65cdd-d4ce-4259-ab2b-76234a41b1b6" providerId="ADAL" clId="{0CBB6EA9-3443-354F-A0ED-018BEDCA7D19}" dt="2024-12-02T19:34:45.110" v="1212"/>
        <pc:sldMkLst>
          <pc:docMk/>
          <pc:sldMk cId="627157858" sldId="531"/>
        </pc:sldMkLst>
        <pc:spChg chg="mod">
          <ac:chgData name="Jiachen Huang" userId="31f65cdd-d4ce-4259-ab2b-76234a41b1b6" providerId="ADAL" clId="{0CBB6EA9-3443-354F-A0ED-018BEDCA7D19}" dt="2024-12-02T18:31:28.741" v="1107" actId="20577"/>
          <ac:spMkLst>
            <pc:docMk/>
            <pc:sldMk cId="627157858" sldId="531"/>
            <ac:spMk id="3" creationId="{C25D69CE-3395-16B7-206F-3F67EDDD47D2}"/>
          </ac:spMkLst>
        </pc:spChg>
        <pc:spChg chg="add mod">
          <ac:chgData name="Jiachen Huang" userId="31f65cdd-d4ce-4259-ab2b-76234a41b1b6" providerId="ADAL" clId="{0CBB6EA9-3443-354F-A0ED-018BEDCA7D19}" dt="2024-12-02T18:32:02.408" v="1124" actId="1076"/>
          <ac:spMkLst>
            <pc:docMk/>
            <pc:sldMk cId="627157858" sldId="531"/>
            <ac:spMk id="4" creationId="{B3C1A382-32A6-2293-2853-C3D2E9EA5646}"/>
          </ac:spMkLst>
        </pc:spChg>
        <pc:spChg chg="add del mod">
          <ac:chgData name="Jiachen Huang" userId="31f65cdd-d4ce-4259-ab2b-76234a41b1b6" providerId="ADAL" clId="{0CBB6EA9-3443-354F-A0ED-018BEDCA7D19}" dt="2024-12-02T18:30:32.775" v="1094" actId="478"/>
          <ac:spMkLst>
            <pc:docMk/>
            <pc:sldMk cId="627157858" sldId="531"/>
            <ac:spMk id="4" creationId="{F0146219-121E-5D90-F598-E221D080E702}"/>
          </ac:spMkLst>
        </pc:spChg>
        <pc:spChg chg="add mod">
          <ac:chgData name="Jiachen Huang" userId="31f65cdd-d4ce-4259-ab2b-76234a41b1b6" providerId="ADAL" clId="{0CBB6EA9-3443-354F-A0ED-018BEDCA7D19}" dt="2024-12-02T18:31:59.402" v="1123" actId="14100"/>
          <ac:spMkLst>
            <pc:docMk/>
            <pc:sldMk cId="627157858" sldId="531"/>
            <ac:spMk id="5" creationId="{444C1683-CA0B-301D-4FA6-CA5DA66BF950}"/>
          </ac:spMkLst>
        </pc:spChg>
        <pc:spChg chg="add del mod">
          <ac:chgData name="Jiachen Huang" userId="31f65cdd-d4ce-4259-ab2b-76234a41b1b6" providerId="ADAL" clId="{0CBB6EA9-3443-354F-A0ED-018BEDCA7D19}" dt="2024-12-02T18:30:24.987" v="1092" actId="478"/>
          <ac:spMkLst>
            <pc:docMk/>
            <pc:sldMk cId="627157858" sldId="531"/>
            <ac:spMk id="5" creationId="{6476397A-704F-5B80-D915-1A9C73E0C479}"/>
          </ac:spMkLst>
        </pc:spChg>
      </pc:sldChg>
      <pc:sldChg chg="addSp modSp add mod modAnim">
        <pc:chgData name="Jiachen Huang" userId="31f65cdd-d4ce-4259-ab2b-76234a41b1b6" providerId="ADAL" clId="{0CBB6EA9-3443-354F-A0ED-018BEDCA7D19}" dt="2024-12-02T18:35:47.629" v="1148" actId="207"/>
        <pc:sldMkLst>
          <pc:docMk/>
          <pc:sldMk cId="2069066014" sldId="532"/>
        </pc:sldMkLst>
        <pc:spChg chg="add mod">
          <ac:chgData name="Jiachen Huang" userId="31f65cdd-d4ce-4259-ab2b-76234a41b1b6" providerId="ADAL" clId="{0CBB6EA9-3443-354F-A0ED-018BEDCA7D19}" dt="2024-12-02T18:35:47.629" v="1148" actId="207"/>
          <ac:spMkLst>
            <pc:docMk/>
            <pc:sldMk cId="2069066014" sldId="532"/>
            <ac:spMk id="3" creationId="{BDEDC1B1-66B2-DE36-DD70-64B71E27F2F0}"/>
          </ac:spMkLst>
        </pc:spChg>
        <pc:spChg chg="mod">
          <ac:chgData name="Jiachen Huang" userId="31f65cdd-d4ce-4259-ab2b-76234a41b1b6" providerId="ADAL" clId="{0CBB6EA9-3443-354F-A0ED-018BEDCA7D19}" dt="2024-12-02T18:35:24.243" v="1143" actId="20577"/>
          <ac:spMkLst>
            <pc:docMk/>
            <pc:sldMk cId="2069066014" sldId="532"/>
            <ac:spMk id="17" creationId="{53FD299C-1A3C-03C4-C6CB-795F201A7F63}"/>
          </ac:spMkLst>
        </pc:spChg>
      </pc:sldChg>
      <pc:sldChg chg="add modAnim">
        <pc:chgData name="Jiachen Huang" userId="31f65cdd-d4ce-4259-ab2b-76234a41b1b6" providerId="ADAL" clId="{0CBB6EA9-3443-354F-A0ED-018BEDCA7D19}" dt="2024-12-02T19:13:11.063" v="1195"/>
        <pc:sldMkLst>
          <pc:docMk/>
          <pc:sldMk cId="574421001" sldId="533"/>
        </pc:sldMkLst>
      </pc:sldChg>
    </pc:docChg>
  </pc:docChgLst>
  <pc:docChgLst>
    <pc:chgData name="maaheenyasin75@gmail.com" userId="S::urn:spo:guest#maaheenyasin75@gmail.com::" providerId="AD" clId="Web-{E1822021-6432-3D15-8746-21CA5D07D6EE}"/>
    <pc:docChg chg="addSld delSld modSld">
      <pc:chgData name="maaheenyasin75@gmail.com" userId="S::urn:spo:guest#maaheenyasin75@gmail.com::" providerId="AD" clId="Web-{E1822021-6432-3D15-8746-21CA5D07D6EE}" dt="2024-10-21T00:32:09.431" v="398"/>
      <pc:docMkLst>
        <pc:docMk/>
      </pc:docMkLst>
      <pc:sldChg chg="modSp">
        <pc:chgData name="maaheenyasin75@gmail.com" userId="S::urn:spo:guest#maaheenyasin75@gmail.com::" providerId="AD" clId="Web-{E1822021-6432-3D15-8746-21CA5D07D6EE}" dt="2024-10-21T00:17:27.767" v="361" actId="20577"/>
        <pc:sldMkLst>
          <pc:docMk/>
          <pc:sldMk cId="2006443390" sldId="264"/>
        </pc:sldMkLst>
        <pc:spChg chg="mod">
          <ac:chgData name="maaheenyasin75@gmail.com" userId="S::urn:spo:guest#maaheenyasin75@gmail.com::" providerId="AD" clId="Web-{E1822021-6432-3D15-8746-21CA5D07D6EE}" dt="2024-10-21T00:17:27.767" v="361" actId="20577"/>
          <ac:spMkLst>
            <pc:docMk/>
            <pc:sldMk cId="2006443390" sldId="264"/>
            <ac:spMk id="9" creationId="{1F1E42D7-E628-4257-8512-193196938735}"/>
          </ac:spMkLst>
        </pc:spChg>
      </pc:sldChg>
      <pc:sldChg chg="addSp delSp modSp">
        <pc:chgData name="maaheenyasin75@gmail.com" userId="S::urn:spo:guest#maaheenyasin75@gmail.com::" providerId="AD" clId="Web-{E1822021-6432-3D15-8746-21CA5D07D6EE}" dt="2024-10-21T00:15:58.031" v="333"/>
        <pc:sldMkLst>
          <pc:docMk/>
          <pc:sldMk cId="1278198723" sldId="287"/>
        </pc:sldMkLst>
        <pc:spChg chg="add mod ord">
          <ac:chgData name="maaheenyasin75@gmail.com" userId="S::urn:spo:guest#maaheenyasin75@gmail.com::" providerId="AD" clId="Web-{E1822021-6432-3D15-8746-21CA5D07D6EE}" dt="2024-10-21T00:01:22.117" v="56"/>
          <ac:spMkLst>
            <pc:docMk/>
            <pc:sldMk cId="1278198723" sldId="287"/>
            <ac:spMk id="11" creationId="{2E423F62-B2B8-DCC0-D5E8-6BC93071C717}"/>
          </ac:spMkLst>
        </pc:spChg>
        <pc:spChg chg="add mod">
          <ac:chgData name="maaheenyasin75@gmail.com" userId="S::urn:spo:guest#maaheenyasin75@gmail.com::" providerId="AD" clId="Web-{E1822021-6432-3D15-8746-21CA5D07D6EE}" dt="2024-10-21T00:02:43.619" v="152" actId="20577"/>
          <ac:spMkLst>
            <pc:docMk/>
            <pc:sldMk cId="1278198723" sldId="287"/>
            <ac:spMk id="13" creationId="{A6C0CE9C-CDD4-C62C-6D16-7751ACDA5FDF}"/>
          </ac:spMkLst>
        </pc:spChg>
        <pc:spChg chg="ord">
          <ac:chgData name="maaheenyasin75@gmail.com" userId="S::urn:spo:guest#maaheenyasin75@gmail.com::" providerId="AD" clId="Web-{E1822021-6432-3D15-8746-21CA5D07D6EE}" dt="2024-10-20T23:51:33.821" v="4"/>
          <ac:spMkLst>
            <pc:docMk/>
            <pc:sldMk cId="1278198723" sldId="287"/>
            <ac:spMk id="17" creationId="{1F4259E7-7EA1-039A-702C-B9F51F2B9210}"/>
          </ac:spMkLst>
        </pc:spChg>
        <pc:spChg chg="add mod ord">
          <ac:chgData name="maaheenyasin75@gmail.com" userId="S::urn:spo:guest#maaheenyasin75@gmail.com::" providerId="AD" clId="Web-{E1822021-6432-3D15-8746-21CA5D07D6EE}" dt="2024-10-21T00:08:31.050" v="204"/>
          <ac:spMkLst>
            <pc:docMk/>
            <pc:sldMk cId="1278198723" sldId="287"/>
            <ac:spMk id="25" creationId="{1D10C39F-E640-C091-B0FA-F61CDFAE1C1B}"/>
          </ac:spMkLst>
        </pc:spChg>
        <pc:spChg chg="add mod">
          <ac:chgData name="maaheenyasin75@gmail.com" userId="S::urn:spo:guest#maaheenyasin75@gmail.com::" providerId="AD" clId="Web-{E1822021-6432-3D15-8746-21CA5D07D6EE}" dt="2024-10-21T00:10:00.615" v="226" actId="20577"/>
          <ac:spMkLst>
            <pc:docMk/>
            <pc:sldMk cId="1278198723" sldId="287"/>
            <ac:spMk id="30" creationId="{2E9E38C4-89B6-772A-33A0-124ADA37900A}"/>
          </ac:spMkLst>
        </pc:spChg>
        <pc:spChg chg="add mod ord">
          <ac:chgData name="maaheenyasin75@gmail.com" userId="S::urn:spo:guest#maaheenyasin75@gmail.com::" providerId="AD" clId="Web-{E1822021-6432-3D15-8746-21CA5D07D6EE}" dt="2024-10-21T00:13:05.214" v="255"/>
          <ac:spMkLst>
            <pc:docMk/>
            <pc:sldMk cId="1278198723" sldId="287"/>
            <ac:spMk id="31" creationId="{184BDC6A-A225-1BD9-002B-4316F9C0485B}"/>
          </ac:spMkLst>
        </pc:spChg>
        <pc:spChg chg="add mod">
          <ac:chgData name="maaheenyasin75@gmail.com" userId="S::urn:spo:guest#maaheenyasin75@gmail.com::" providerId="AD" clId="Web-{E1822021-6432-3D15-8746-21CA5D07D6EE}" dt="2024-10-21T00:14:05.043" v="315" actId="20577"/>
          <ac:spMkLst>
            <pc:docMk/>
            <pc:sldMk cId="1278198723" sldId="287"/>
            <ac:spMk id="32" creationId="{11A249DF-D060-3392-F6FD-824B6781264C}"/>
          </ac:spMkLst>
        </pc:spChg>
        <pc:spChg chg="add mod">
          <ac:chgData name="maaheenyasin75@gmail.com" userId="S::urn:spo:guest#maaheenyasin75@gmail.com::" providerId="AD" clId="Web-{E1822021-6432-3D15-8746-21CA5D07D6EE}" dt="2024-10-21T00:15:58.031" v="333"/>
          <ac:spMkLst>
            <pc:docMk/>
            <pc:sldMk cId="1278198723" sldId="287"/>
            <ac:spMk id="37" creationId="{624F9DCF-B485-76E6-4DE9-DE181404B50D}"/>
          </ac:spMkLst>
        </pc:spChg>
        <pc:spChg chg="mod">
          <ac:chgData name="maaheenyasin75@gmail.com" userId="S::urn:spo:guest#maaheenyasin75@gmail.com::" providerId="AD" clId="Web-{E1822021-6432-3D15-8746-21CA5D07D6EE}" dt="2024-10-20T23:57:35.986" v="11" actId="20577"/>
          <ac:spMkLst>
            <pc:docMk/>
            <pc:sldMk cId="1278198723" sldId="287"/>
            <ac:spMk id="137" creationId="{7574CEC2-3920-9E1F-1DC2-7551B8D28131}"/>
          </ac:spMkLst>
        </pc:spChg>
        <pc:spChg chg="mod">
          <ac:chgData name="maaheenyasin75@gmail.com" userId="S::urn:spo:guest#maaheenyasin75@gmail.com::" providerId="AD" clId="Web-{E1822021-6432-3D15-8746-21CA5D07D6EE}" dt="2024-10-21T00:05:21.561" v="179" actId="20577"/>
          <ac:spMkLst>
            <pc:docMk/>
            <pc:sldMk cId="1278198723" sldId="287"/>
            <ac:spMk id="138" creationId="{BEC632B1-B9E6-3EE9-91AC-C47F5219FE5B}"/>
          </ac:spMkLst>
        </pc:spChg>
        <pc:spChg chg="mod">
          <ac:chgData name="maaheenyasin75@gmail.com" userId="S::urn:spo:guest#maaheenyasin75@gmail.com::" providerId="AD" clId="Web-{E1822021-6432-3D15-8746-21CA5D07D6EE}" dt="2024-10-21T00:10:33.163" v="239" actId="20577"/>
          <ac:spMkLst>
            <pc:docMk/>
            <pc:sldMk cId="1278198723" sldId="287"/>
            <ac:spMk id="139" creationId="{A1232BD9-9CC5-ECC6-760C-C0CE01229477}"/>
          </ac:spMkLst>
        </pc:spChg>
        <pc:spChg chg="mod">
          <ac:chgData name="maaheenyasin75@gmail.com" userId="S::urn:spo:guest#maaheenyasin75@gmail.com::" providerId="AD" clId="Web-{E1822021-6432-3D15-8746-21CA5D07D6EE}" dt="2024-10-20T23:59:29.896" v="31" actId="20577"/>
          <ac:spMkLst>
            <pc:docMk/>
            <pc:sldMk cId="1278198723" sldId="287"/>
            <ac:spMk id="141" creationId="{3AB5C4FD-1C4E-72A5-479C-56B52402F1F1}"/>
          </ac:spMkLst>
        </pc:spChg>
        <pc:spChg chg="mod">
          <ac:chgData name="maaheenyasin75@gmail.com" userId="S::urn:spo:guest#maaheenyasin75@gmail.com::" providerId="AD" clId="Web-{E1822021-6432-3D15-8746-21CA5D07D6EE}" dt="2024-10-21T00:02:26.088" v="143" actId="20577"/>
          <ac:spMkLst>
            <pc:docMk/>
            <pc:sldMk cId="1278198723" sldId="287"/>
            <ac:spMk id="142" creationId="{C759D89D-5722-47C0-8606-D901DEFAA891}"/>
          </ac:spMkLst>
        </pc:spChg>
        <pc:spChg chg="mod">
          <ac:chgData name="maaheenyasin75@gmail.com" userId="S::urn:spo:guest#maaheenyasin75@gmail.com::" providerId="AD" clId="Web-{E1822021-6432-3D15-8746-21CA5D07D6EE}" dt="2024-10-21T00:09:47.927" v="212" actId="20577"/>
          <ac:spMkLst>
            <pc:docMk/>
            <pc:sldMk cId="1278198723" sldId="287"/>
            <ac:spMk id="143" creationId="{CAC3E407-C96F-DE57-9910-64CBADB84364}"/>
          </ac:spMkLst>
        </pc:spChg>
        <pc:spChg chg="mod">
          <ac:chgData name="maaheenyasin75@gmail.com" userId="S::urn:spo:guest#maaheenyasin75@gmail.com::" providerId="AD" clId="Web-{E1822021-6432-3D15-8746-21CA5D07D6EE}" dt="2024-10-21T00:15:09.498" v="326" actId="20577"/>
          <ac:spMkLst>
            <pc:docMk/>
            <pc:sldMk cId="1278198723" sldId="287"/>
            <ac:spMk id="144" creationId="{CEAEE197-84A9-7E49-AC95-96B3645EA8CE}"/>
          </ac:spMkLst>
        </pc:spChg>
        <pc:spChg chg="mod">
          <ac:chgData name="maaheenyasin75@gmail.com" userId="S::urn:spo:guest#maaheenyasin75@gmail.com::" providerId="AD" clId="Web-{E1822021-6432-3D15-8746-21CA5D07D6EE}" dt="2024-10-20T23:59:37.146" v="32" actId="1076"/>
          <ac:spMkLst>
            <pc:docMk/>
            <pc:sldMk cId="1278198723" sldId="287"/>
            <ac:spMk id="146" creationId="{F2A039BC-EA78-7EE5-5BCD-6445C12EFA5F}"/>
          </ac:spMkLst>
        </pc:spChg>
        <pc:picChg chg="mod">
          <ac:chgData name="maaheenyasin75@gmail.com" userId="S::urn:spo:guest#maaheenyasin75@gmail.com::" providerId="AD" clId="Web-{E1822021-6432-3D15-8746-21CA5D07D6EE}" dt="2024-10-20T23:59:47.052" v="34" actId="14100"/>
          <ac:picMkLst>
            <pc:docMk/>
            <pc:sldMk cId="1278198723" sldId="287"/>
            <ac:picMk id="16" creationId="{3AA4F0FF-ED01-2442-97C1-541383A5FE5A}"/>
          </ac:picMkLst>
        </pc:picChg>
      </pc:sldChg>
      <pc:sldChg chg="modSp">
        <pc:chgData name="maaheenyasin75@gmail.com" userId="S::urn:spo:guest#maaheenyasin75@gmail.com::" providerId="AD" clId="Web-{E1822021-6432-3D15-8746-21CA5D07D6EE}" dt="2024-10-21T00:19:10.645" v="374" actId="1076"/>
        <pc:sldMkLst>
          <pc:docMk/>
          <pc:sldMk cId="1354105881" sldId="488"/>
        </pc:sldMkLst>
        <pc:spChg chg="mod">
          <ac:chgData name="maaheenyasin75@gmail.com" userId="S::urn:spo:guest#maaheenyasin75@gmail.com::" providerId="AD" clId="Web-{E1822021-6432-3D15-8746-21CA5D07D6EE}" dt="2024-10-21T00:19:10.645" v="374" actId="1076"/>
          <ac:spMkLst>
            <pc:docMk/>
            <pc:sldMk cId="1354105881" sldId="488"/>
            <ac:spMk id="19" creationId="{9364C6A2-F9F9-426F-B3FC-E51469F7A96B}"/>
          </ac:spMkLst>
        </pc:spChg>
      </pc:sldChg>
      <pc:sldChg chg="addSp modSp mod setBg">
        <pc:chgData name="maaheenyasin75@gmail.com" userId="S::urn:spo:guest#maaheenyasin75@gmail.com::" providerId="AD" clId="Web-{E1822021-6432-3D15-8746-21CA5D07D6EE}" dt="2024-10-21T00:26:59.688" v="380" actId="14100"/>
        <pc:sldMkLst>
          <pc:docMk/>
          <pc:sldMk cId="2466310228" sldId="493"/>
        </pc:sldMkLst>
      </pc:sldChg>
      <pc:sldChg chg="addSp delSp modSp">
        <pc:chgData name="maaheenyasin75@gmail.com" userId="S::urn:spo:guest#maaheenyasin75@gmail.com::" providerId="AD" clId="Web-{E1822021-6432-3D15-8746-21CA5D07D6EE}" dt="2024-10-21T00:32:09.431" v="398"/>
        <pc:sldMkLst>
          <pc:docMk/>
          <pc:sldMk cId="243970193" sldId="495"/>
        </pc:sldMkLst>
        <pc:spChg chg="mod">
          <ac:chgData name="maaheenyasin75@gmail.com" userId="S::urn:spo:guest#maaheenyasin75@gmail.com::" providerId="AD" clId="Web-{E1822021-6432-3D15-8746-21CA5D07D6EE}" dt="2024-10-21T00:32:09.431" v="398"/>
          <ac:spMkLst>
            <pc:docMk/>
            <pc:sldMk cId="243970193" sldId="495"/>
            <ac:spMk id="3" creationId="{C07062A5-951E-6196-52F2-CA1EF53DEF7C}"/>
          </ac:spMkLst>
        </pc:spChg>
        <pc:picChg chg="add mod">
          <ac:chgData name="maaheenyasin75@gmail.com" userId="S::urn:spo:guest#maaheenyasin75@gmail.com::" providerId="AD" clId="Web-{E1822021-6432-3D15-8746-21CA5D07D6EE}" dt="2024-10-21T00:29:42.287" v="392" actId="1076"/>
          <ac:picMkLst>
            <pc:docMk/>
            <pc:sldMk cId="243970193" sldId="495"/>
            <ac:picMk id="4" creationId="{95DF1471-42E3-2574-F62D-3CCDC77DCA7E}"/>
          </ac:picMkLst>
        </pc:picChg>
      </pc:sldChg>
      <pc:sldChg chg="addSp delSp modSp add del">
        <pc:chgData name="maaheenyasin75@gmail.com" userId="S::urn:spo:guest#maaheenyasin75@gmail.com::" providerId="AD" clId="Web-{E1822021-6432-3D15-8746-21CA5D07D6EE}" dt="2024-10-21T00:04:21.013" v="164"/>
        <pc:sldMkLst>
          <pc:docMk/>
          <pc:sldMk cId="2711307851" sldId="499"/>
        </pc:sldMkLst>
      </pc:sldChg>
      <pc:sldChg chg="del">
        <pc:chgData name="maaheenyasin75@gmail.com" userId="S::urn:spo:guest#maaheenyasin75@gmail.com::" providerId="AD" clId="Web-{E1822021-6432-3D15-8746-21CA5D07D6EE}" dt="2024-10-20T23:38:37.301" v="0"/>
        <pc:sldMkLst>
          <pc:docMk/>
          <pc:sldMk cId="4058720661" sldId="50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B67964-C3B2-4AB6-9EE3-0BD294527F72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73BBFC94-295B-42A6-A2DB-A5F5E180DF30}">
      <dgm:prSet phldrT="[Text]"/>
      <dgm:spPr/>
      <dgm:t>
        <a:bodyPr/>
        <a:lstStyle/>
        <a:p>
          <a:r>
            <a:rPr lang="en-US" altLang="zh-CN"/>
            <a:t>Data Preprocessing</a:t>
          </a:r>
          <a:endParaRPr lang="zh-CN" altLang="en-US"/>
        </a:p>
      </dgm:t>
    </dgm:pt>
    <dgm:pt modelId="{7DA27322-574A-4F49-BE7E-25A3C7365BE2}" type="parTrans" cxnId="{F8E503A5-2F99-4D52-8202-1E6208D1BCB1}">
      <dgm:prSet/>
      <dgm:spPr/>
      <dgm:t>
        <a:bodyPr/>
        <a:lstStyle/>
        <a:p>
          <a:endParaRPr lang="zh-CN" altLang="en-US"/>
        </a:p>
      </dgm:t>
    </dgm:pt>
    <dgm:pt modelId="{00BD8FED-93B5-4705-A2A2-CF7D6F4B8271}" type="sibTrans" cxnId="{F8E503A5-2F99-4D52-8202-1E6208D1BCB1}">
      <dgm:prSet/>
      <dgm:spPr/>
      <dgm:t>
        <a:bodyPr/>
        <a:lstStyle/>
        <a:p>
          <a:endParaRPr lang="zh-CN" altLang="en-US"/>
        </a:p>
      </dgm:t>
    </dgm:pt>
    <dgm:pt modelId="{6CB0E3E6-A272-4C20-8A86-BCEC974EE460}">
      <dgm:prSet phldrT="[Text]"/>
      <dgm:spPr/>
      <dgm:t>
        <a:bodyPr/>
        <a:lstStyle/>
        <a:p>
          <a:r>
            <a:rPr lang="en-US" altLang="zh-CN"/>
            <a:t>Modelling</a:t>
          </a:r>
          <a:endParaRPr lang="zh-CN" altLang="en-US"/>
        </a:p>
      </dgm:t>
    </dgm:pt>
    <dgm:pt modelId="{2B77AB10-90C8-40FA-AFDC-E7DFB88E5C5B}" type="parTrans" cxnId="{2D1A4884-3624-4EA6-8205-4DF6CFE4DD41}">
      <dgm:prSet/>
      <dgm:spPr/>
      <dgm:t>
        <a:bodyPr/>
        <a:lstStyle/>
        <a:p>
          <a:endParaRPr lang="zh-CN" altLang="en-US"/>
        </a:p>
      </dgm:t>
    </dgm:pt>
    <dgm:pt modelId="{38F0E43C-D7F5-47ED-9284-3F7673262A00}" type="sibTrans" cxnId="{2D1A4884-3624-4EA6-8205-4DF6CFE4DD41}">
      <dgm:prSet/>
      <dgm:spPr/>
      <dgm:t>
        <a:bodyPr/>
        <a:lstStyle/>
        <a:p>
          <a:endParaRPr lang="zh-CN" altLang="en-US"/>
        </a:p>
      </dgm:t>
    </dgm:pt>
    <dgm:pt modelId="{01E19F9F-2754-4684-97F4-02C795A203D4}">
      <dgm:prSet phldrT="[Text]"/>
      <dgm:spPr/>
      <dgm:t>
        <a:bodyPr/>
        <a:lstStyle/>
        <a:p>
          <a:r>
            <a:rPr lang="en-US" altLang="zh-CN"/>
            <a:t>Training</a:t>
          </a:r>
        </a:p>
      </dgm:t>
    </dgm:pt>
    <dgm:pt modelId="{274EEDD7-AE47-44C0-A5B5-0EE655463B56}" type="parTrans" cxnId="{E83DE1C4-3D15-4C7D-9A1C-A01EC4F543A2}">
      <dgm:prSet/>
      <dgm:spPr/>
      <dgm:t>
        <a:bodyPr/>
        <a:lstStyle/>
        <a:p>
          <a:endParaRPr lang="zh-CN" altLang="en-US"/>
        </a:p>
      </dgm:t>
    </dgm:pt>
    <dgm:pt modelId="{25CD8882-C57B-4C2E-BFB2-99C5DF95297B}" type="sibTrans" cxnId="{E83DE1C4-3D15-4C7D-9A1C-A01EC4F543A2}">
      <dgm:prSet/>
      <dgm:spPr/>
      <dgm:t>
        <a:bodyPr/>
        <a:lstStyle/>
        <a:p>
          <a:endParaRPr lang="zh-CN" altLang="en-US"/>
        </a:p>
      </dgm:t>
    </dgm:pt>
    <dgm:pt modelId="{4863186C-57F3-4ECB-BFA8-18D5F4B448A6}">
      <dgm:prSet/>
      <dgm:spPr/>
      <dgm:t>
        <a:bodyPr/>
        <a:lstStyle/>
        <a:p>
          <a:r>
            <a:rPr lang="en-US" altLang="zh-CN"/>
            <a:t>Evaluation</a:t>
          </a:r>
          <a:endParaRPr lang="zh-CN" altLang="en-US"/>
        </a:p>
      </dgm:t>
    </dgm:pt>
    <dgm:pt modelId="{0B7D5C32-82CF-4317-935A-DE8E89381FA9}" type="parTrans" cxnId="{F90FB74E-0601-43E3-8BD3-393BE4149B41}">
      <dgm:prSet/>
      <dgm:spPr/>
      <dgm:t>
        <a:bodyPr/>
        <a:lstStyle/>
        <a:p>
          <a:endParaRPr lang="zh-CN" altLang="en-US"/>
        </a:p>
      </dgm:t>
    </dgm:pt>
    <dgm:pt modelId="{B74EFF85-1288-49D9-85DD-C675A728DC89}" type="sibTrans" cxnId="{F90FB74E-0601-43E3-8BD3-393BE4149B41}">
      <dgm:prSet/>
      <dgm:spPr/>
      <dgm:t>
        <a:bodyPr/>
        <a:lstStyle/>
        <a:p>
          <a:endParaRPr lang="zh-CN" altLang="en-US"/>
        </a:p>
      </dgm:t>
    </dgm:pt>
    <dgm:pt modelId="{1841ADA4-4F26-4ACC-8655-941D4E3C22A7}" type="pres">
      <dgm:prSet presAssocID="{37B67964-C3B2-4AB6-9EE3-0BD294527F72}" presName="linearFlow" presStyleCnt="0">
        <dgm:presLayoutVars>
          <dgm:resizeHandles val="exact"/>
        </dgm:presLayoutVars>
      </dgm:prSet>
      <dgm:spPr/>
    </dgm:pt>
    <dgm:pt modelId="{A63314CD-44D5-4707-8955-DD19C5DE739B}" type="pres">
      <dgm:prSet presAssocID="{73BBFC94-295B-42A6-A2DB-A5F5E180DF30}" presName="node" presStyleLbl="node1" presStyleIdx="0" presStyleCnt="4">
        <dgm:presLayoutVars>
          <dgm:bulletEnabled val="1"/>
        </dgm:presLayoutVars>
      </dgm:prSet>
      <dgm:spPr/>
    </dgm:pt>
    <dgm:pt modelId="{69ADD8C3-AF0C-47C1-BA8E-5B9890C9E90C}" type="pres">
      <dgm:prSet presAssocID="{00BD8FED-93B5-4705-A2A2-CF7D6F4B8271}" presName="sibTrans" presStyleLbl="sibTrans2D1" presStyleIdx="0" presStyleCnt="3"/>
      <dgm:spPr/>
    </dgm:pt>
    <dgm:pt modelId="{F129C29C-DEC4-40B2-954C-23F295CB3085}" type="pres">
      <dgm:prSet presAssocID="{00BD8FED-93B5-4705-A2A2-CF7D6F4B8271}" presName="connectorText" presStyleLbl="sibTrans2D1" presStyleIdx="0" presStyleCnt="3"/>
      <dgm:spPr/>
    </dgm:pt>
    <dgm:pt modelId="{4E5D51AF-8F33-47BF-BD37-73A8E9E095AF}" type="pres">
      <dgm:prSet presAssocID="{6CB0E3E6-A272-4C20-8A86-BCEC974EE460}" presName="node" presStyleLbl="node1" presStyleIdx="1" presStyleCnt="4">
        <dgm:presLayoutVars>
          <dgm:bulletEnabled val="1"/>
        </dgm:presLayoutVars>
      </dgm:prSet>
      <dgm:spPr/>
    </dgm:pt>
    <dgm:pt modelId="{211CA211-B5F3-4B1F-B062-7B5BC67A9693}" type="pres">
      <dgm:prSet presAssocID="{38F0E43C-D7F5-47ED-9284-3F7673262A00}" presName="sibTrans" presStyleLbl="sibTrans2D1" presStyleIdx="1" presStyleCnt="3"/>
      <dgm:spPr/>
    </dgm:pt>
    <dgm:pt modelId="{034072AC-49E9-49EB-9E83-DCA9340FFCC5}" type="pres">
      <dgm:prSet presAssocID="{38F0E43C-D7F5-47ED-9284-3F7673262A00}" presName="connectorText" presStyleLbl="sibTrans2D1" presStyleIdx="1" presStyleCnt="3"/>
      <dgm:spPr/>
    </dgm:pt>
    <dgm:pt modelId="{FDF6E243-2ADC-4A19-8B3D-ED4C68F32BF3}" type="pres">
      <dgm:prSet presAssocID="{01E19F9F-2754-4684-97F4-02C795A203D4}" presName="node" presStyleLbl="node1" presStyleIdx="2" presStyleCnt="4">
        <dgm:presLayoutVars>
          <dgm:bulletEnabled val="1"/>
        </dgm:presLayoutVars>
      </dgm:prSet>
      <dgm:spPr/>
    </dgm:pt>
    <dgm:pt modelId="{32B47998-73F7-4591-8B8E-469ADBDDADCA}" type="pres">
      <dgm:prSet presAssocID="{25CD8882-C57B-4C2E-BFB2-99C5DF95297B}" presName="sibTrans" presStyleLbl="sibTrans2D1" presStyleIdx="2" presStyleCnt="3"/>
      <dgm:spPr/>
    </dgm:pt>
    <dgm:pt modelId="{4F955395-5E4B-4B85-8DDF-C1A0C774791D}" type="pres">
      <dgm:prSet presAssocID="{25CD8882-C57B-4C2E-BFB2-99C5DF95297B}" presName="connectorText" presStyleLbl="sibTrans2D1" presStyleIdx="2" presStyleCnt="3"/>
      <dgm:spPr/>
    </dgm:pt>
    <dgm:pt modelId="{CB06D337-E77B-4BA5-9D2B-AB035B1FDD84}" type="pres">
      <dgm:prSet presAssocID="{4863186C-57F3-4ECB-BFA8-18D5F4B448A6}" presName="node" presStyleLbl="node1" presStyleIdx="3" presStyleCnt="4">
        <dgm:presLayoutVars>
          <dgm:bulletEnabled val="1"/>
        </dgm:presLayoutVars>
      </dgm:prSet>
      <dgm:spPr/>
    </dgm:pt>
  </dgm:ptLst>
  <dgm:cxnLst>
    <dgm:cxn modelId="{5FA75502-5324-4193-BF0A-79AFAAE44A78}" type="presOf" srcId="{37B67964-C3B2-4AB6-9EE3-0BD294527F72}" destId="{1841ADA4-4F26-4ACC-8655-941D4E3C22A7}" srcOrd="0" destOrd="0" presId="urn:microsoft.com/office/officeart/2005/8/layout/process2"/>
    <dgm:cxn modelId="{76CB4521-5925-4E0F-9DDF-C649FBAA46C2}" type="presOf" srcId="{25CD8882-C57B-4C2E-BFB2-99C5DF95297B}" destId="{4F955395-5E4B-4B85-8DDF-C1A0C774791D}" srcOrd="1" destOrd="0" presId="urn:microsoft.com/office/officeart/2005/8/layout/process2"/>
    <dgm:cxn modelId="{4B440536-631F-47B2-8488-4BAC0005D167}" type="presOf" srcId="{01E19F9F-2754-4684-97F4-02C795A203D4}" destId="{FDF6E243-2ADC-4A19-8B3D-ED4C68F32BF3}" srcOrd="0" destOrd="0" presId="urn:microsoft.com/office/officeart/2005/8/layout/process2"/>
    <dgm:cxn modelId="{C106E962-39F1-487B-A722-A03558AEE511}" type="presOf" srcId="{00BD8FED-93B5-4705-A2A2-CF7D6F4B8271}" destId="{F129C29C-DEC4-40B2-954C-23F295CB3085}" srcOrd="1" destOrd="0" presId="urn:microsoft.com/office/officeart/2005/8/layout/process2"/>
    <dgm:cxn modelId="{B26B5245-6E2D-466A-B644-39D5F80A27FE}" type="presOf" srcId="{38F0E43C-D7F5-47ED-9284-3F7673262A00}" destId="{034072AC-49E9-49EB-9E83-DCA9340FFCC5}" srcOrd="1" destOrd="0" presId="urn:microsoft.com/office/officeart/2005/8/layout/process2"/>
    <dgm:cxn modelId="{F90FB74E-0601-43E3-8BD3-393BE4149B41}" srcId="{37B67964-C3B2-4AB6-9EE3-0BD294527F72}" destId="{4863186C-57F3-4ECB-BFA8-18D5F4B448A6}" srcOrd="3" destOrd="0" parTransId="{0B7D5C32-82CF-4317-935A-DE8E89381FA9}" sibTransId="{B74EFF85-1288-49D9-85DD-C675A728DC89}"/>
    <dgm:cxn modelId="{2D1A4884-3624-4EA6-8205-4DF6CFE4DD41}" srcId="{37B67964-C3B2-4AB6-9EE3-0BD294527F72}" destId="{6CB0E3E6-A272-4C20-8A86-BCEC974EE460}" srcOrd="1" destOrd="0" parTransId="{2B77AB10-90C8-40FA-AFDC-E7DFB88E5C5B}" sibTransId="{38F0E43C-D7F5-47ED-9284-3F7673262A00}"/>
    <dgm:cxn modelId="{3C55A387-F9BE-4A03-BFB5-98DAEB0D19B0}" type="presOf" srcId="{38F0E43C-D7F5-47ED-9284-3F7673262A00}" destId="{211CA211-B5F3-4B1F-B062-7B5BC67A9693}" srcOrd="0" destOrd="0" presId="urn:microsoft.com/office/officeart/2005/8/layout/process2"/>
    <dgm:cxn modelId="{83AB0A8D-A595-493E-B1F6-7AA234E8BC8D}" type="presOf" srcId="{00BD8FED-93B5-4705-A2A2-CF7D6F4B8271}" destId="{69ADD8C3-AF0C-47C1-BA8E-5B9890C9E90C}" srcOrd="0" destOrd="0" presId="urn:microsoft.com/office/officeart/2005/8/layout/process2"/>
    <dgm:cxn modelId="{9DA3869F-B2AC-4490-80FB-62D02669A31E}" type="presOf" srcId="{4863186C-57F3-4ECB-BFA8-18D5F4B448A6}" destId="{CB06D337-E77B-4BA5-9D2B-AB035B1FDD84}" srcOrd="0" destOrd="0" presId="urn:microsoft.com/office/officeart/2005/8/layout/process2"/>
    <dgm:cxn modelId="{F8E503A5-2F99-4D52-8202-1E6208D1BCB1}" srcId="{37B67964-C3B2-4AB6-9EE3-0BD294527F72}" destId="{73BBFC94-295B-42A6-A2DB-A5F5E180DF30}" srcOrd="0" destOrd="0" parTransId="{7DA27322-574A-4F49-BE7E-25A3C7365BE2}" sibTransId="{00BD8FED-93B5-4705-A2A2-CF7D6F4B8271}"/>
    <dgm:cxn modelId="{C555D1B0-F169-4E40-A57A-6803BC3C989A}" type="presOf" srcId="{73BBFC94-295B-42A6-A2DB-A5F5E180DF30}" destId="{A63314CD-44D5-4707-8955-DD19C5DE739B}" srcOrd="0" destOrd="0" presId="urn:microsoft.com/office/officeart/2005/8/layout/process2"/>
    <dgm:cxn modelId="{E83DE1C4-3D15-4C7D-9A1C-A01EC4F543A2}" srcId="{37B67964-C3B2-4AB6-9EE3-0BD294527F72}" destId="{01E19F9F-2754-4684-97F4-02C795A203D4}" srcOrd="2" destOrd="0" parTransId="{274EEDD7-AE47-44C0-A5B5-0EE655463B56}" sibTransId="{25CD8882-C57B-4C2E-BFB2-99C5DF95297B}"/>
    <dgm:cxn modelId="{AF3BA6F3-A01E-4E02-AC1A-B300E95826F9}" type="presOf" srcId="{6CB0E3E6-A272-4C20-8A86-BCEC974EE460}" destId="{4E5D51AF-8F33-47BF-BD37-73A8E9E095AF}" srcOrd="0" destOrd="0" presId="urn:microsoft.com/office/officeart/2005/8/layout/process2"/>
    <dgm:cxn modelId="{9E3830FF-CA58-4052-81B0-54C2D6556D55}" type="presOf" srcId="{25CD8882-C57B-4C2E-BFB2-99C5DF95297B}" destId="{32B47998-73F7-4591-8B8E-469ADBDDADCA}" srcOrd="0" destOrd="0" presId="urn:microsoft.com/office/officeart/2005/8/layout/process2"/>
    <dgm:cxn modelId="{9F2BF82F-F34E-4443-B3A4-DCDABFB3AB47}" type="presParOf" srcId="{1841ADA4-4F26-4ACC-8655-941D4E3C22A7}" destId="{A63314CD-44D5-4707-8955-DD19C5DE739B}" srcOrd="0" destOrd="0" presId="urn:microsoft.com/office/officeart/2005/8/layout/process2"/>
    <dgm:cxn modelId="{4FA21F68-ED33-4C78-A78D-B48461896B28}" type="presParOf" srcId="{1841ADA4-4F26-4ACC-8655-941D4E3C22A7}" destId="{69ADD8C3-AF0C-47C1-BA8E-5B9890C9E90C}" srcOrd="1" destOrd="0" presId="urn:microsoft.com/office/officeart/2005/8/layout/process2"/>
    <dgm:cxn modelId="{DDD41778-F9B3-4701-A925-50865B90E532}" type="presParOf" srcId="{69ADD8C3-AF0C-47C1-BA8E-5B9890C9E90C}" destId="{F129C29C-DEC4-40B2-954C-23F295CB3085}" srcOrd="0" destOrd="0" presId="urn:microsoft.com/office/officeart/2005/8/layout/process2"/>
    <dgm:cxn modelId="{441F77C4-34F1-4A19-A4D2-CD4C5348B225}" type="presParOf" srcId="{1841ADA4-4F26-4ACC-8655-941D4E3C22A7}" destId="{4E5D51AF-8F33-47BF-BD37-73A8E9E095AF}" srcOrd="2" destOrd="0" presId="urn:microsoft.com/office/officeart/2005/8/layout/process2"/>
    <dgm:cxn modelId="{4272DF61-AF9D-40C6-B7C1-3734BFFCD1C9}" type="presParOf" srcId="{1841ADA4-4F26-4ACC-8655-941D4E3C22A7}" destId="{211CA211-B5F3-4B1F-B062-7B5BC67A9693}" srcOrd="3" destOrd="0" presId="urn:microsoft.com/office/officeart/2005/8/layout/process2"/>
    <dgm:cxn modelId="{3B1CF648-8A39-42FB-95C2-3D184F8CB7FC}" type="presParOf" srcId="{211CA211-B5F3-4B1F-B062-7B5BC67A9693}" destId="{034072AC-49E9-49EB-9E83-DCA9340FFCC5}" srcOrd="0" destOrd="0" presId="urn:microsoft.com/office/officeart/2005/8/layout/process2"/>
    <dgm:cxn modelId="{DB4B0CB1-CAD8-4003-BD55-4B5E6D3B5E5A}" type="presParOf" srcId="{1841ADA4-4F26-4ACC-8655-941D4E3C22A7}" destId="{FDF6E243-2ADC-4A19-8B3D-ED4C68F32BF3}" srcOrd="4" destOrd="0" presId="urn:microsoft.com/office/officeart/2005/8/layout/process2"/>
    <dgm:cxn modelId="{63751238-4A89-47F0-A283-9793F052B314}" type="presParOf" srcId="{1841ADA4-4F26-4ACC-8655-941D4E3C22A7}" destId="{32B47998-73F7-4591-8B8E-469ADBDDADCA}" srcOrd="5" destOrd="0" presId="urn:microsoft.com/office/officeart/2005/8/layout/process2"/>
    <dgm:cxn modelId="{039DA1D5-14F3-42D5-AA7D-AC9CDCB7DE00}" type="presParOf" srcId="{32B47998-73F7-4591-8B8E-469ADBDDADCA}" destId="{4F955395-5E4B-4B85-8DDF-C1A0C774791D}" srcOrd="0" destOrd="0" presId="urn:microsoft.com/office/officeart/2005/8/layout/process2"/>
    <dgm:cxn modelId="{CBDE29CD-97F4-4C6B-9683-5299F0499EB6}" type="presParOf" srcId="{1841ADA4-4F26-4ACC-8655-941D4E3C22A7}" destId="{CB06D337-E77B-4BA5-9D2B-AB035B1FDD8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67964-C3B2-4AB6-9EE3-0BD294527F72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73BBFC94-295B-42A6-A2DB-A5F5E180DF30}">
      <dgm:prSet phldrT="[Text]" phldr="0"/>
      <dgm:spPr/>
      <dgm:t>
        <a:bodyPr/>
        <a:lstStyle/>
        <a:p>
          <a:pPr rtl="0"/>
          <a:r>
            <a:rPr lang="en-US" altLang="zh-CN">
              <a:latin typeface="Calibri Light" panose="020F0302020204030204"/>
            </a:rPr>
            <a:t>Extracting Data From JSON Files</a:t>
          </a:r>
          <a:endParaRPr lang="en-US" altLang="zh-CN"/>
        </a:p>
      </dgm:t>
    </dgm:pt>
    <dgm:pt modelId="{7DA27322-574A-4F49-BE7E-25A3C7365BE2}" type="parTrans" cxnId="{F8E503A5-2F99-4D52-8202-1E6208D1BCB1}">
      <dgm:prSet/>
      <dgm:spPr/>
      <dgm:t>
        <a:bodyPr/>
        <a:lstStyle/>
        <a:p>
          <a:endParaRPr lang="zh-CN" altLang="en-US"/>
        </a:p>
      </dgm:t>
    </dgm:pt>
    <dgm:pt modelId="{00BD8FED-93B5-4705-A2A2-CF7D6F4B8271}" type="sibTrans" cxnId="{F8E503A5-2F99-4D52-8202-1E6208D1BCB1}">
      <dgm:prSet/>
      <dgm:spPr/>
      <dgm:t>
        <a:bodyPr/>
        <a:lstStyle/>
        <a:p>
          <a:endParaRPr lang="zh-CN" altLang="en-US"/>
        </a:p>
      </dgm:t>
    </dgm:pt>
    <dgm:pt modelId="{6CB0E3E6-A272-4C20-8A86-BCEC974EE460}">
      <dgm:prSet phldrT="[Text]"/>
      <dgm:spPr/>
      <dgm:t>
        <a:bodyPr/>
        <a:lstStyle/>
        <a:p>
          <a:pPr rtl="0"/>
          <a:r>
            <a:rPr lang="en-US" altLang="zh-CN">
              <a:latin typeface="Calibri Light" panose="020F0302020204030204"/>
            </a:rPr>
            <a:t>Generating Polygons For All Coordinates Extracted  </a:t>
          </a:r>
          <a:endParaRPr lang="zh-CN" altLang="en-US"/>
        </a:p>
      </dgm:t>
    </dgm:pt>
    <dgm:pt modelId="{2B77AB10-90C8-40FA-AFDC-E7DFB88E5C5B}" type="parTrans" cxnId="{2D1A4884-3624-4EA6-8205-4DF6CFE4DD41}">
      <dgm:prSet/>
      <dgm:spPr/>
      <dgm:t>
        <a:bodyPr/>
        <a:lstStyle/>
        <a:p>
          <a:endParaRPr lang="zh-CN" altLang="en-US"/>
        </a:p>
      </dgm:t>
    </dgm:pt>
    <dgm:pt modelId="{38F0E43C-D7F5-47ED-9284-3F7673262A00}" type="sibTrans" cxnId="{2D1A4884-3624-4EA6-8205-4DF6CFE4DD41}">
      <dgm:prSet/>
      <dgm:spPr/>
      <dgm:t>
        <a:bodyPr/>
        <a:lstStyle/>
        <a:p>
          <a:endParaRPr lang="zh-CN" altLang="en-US"/>
        </a:p>
      </dgm:t>
    </dgm:pt>
    <dgm:pt modelId="{01E19F9F-2754-4684-97F4-02C795A203D4}">
      <dgm:prSet phldrT="[Text]"/>
      <dgm:spPr/>
      <dgm:t>
        <a:bodyPr/>
        <a:lstStyle/>
        <a:p>
          <a:pPr rtl="0"/>
          <a:r>
            <a:rPr lang="en-US" altLang="zh-CN">
              <a:latin typeface="Calibri Light" panose="020F0302020204030204"/>
            </a:rPr>
            <a:t>Generate Masks</a:t>
          </a:r>
          <a:endParaRPr lang="en-US" altLang="zh-CN"/>
        </a:p>
      </dgm:t>
    </dgm:pt>
    <dgm:pt modelId="{274EEDD7-AE47-44C0-A5B5-0EE655463B56}" type="parTrans" cxnId="{E83DE1C4-3D15-4C7D-9A1C-A01EC4F543A2}">
      <dgm:prSet/>
      <dgm:spPr/>
      <dgm:t>
        <a:bodyPr/>
        <a:lstStyle/>
        <a:p>
          <a:endParaRPr lang="zh-CN" altLang="en-US"/>
        </a:p>
      </dgm:t>
    </dgm:pt>
    <dgm:pt modelId="{25CD8882-C57B-4C2E-BFB2-99C5DF95297B}" type="sibTrans" cxnId="{E83DE1C4-3D15-4C7D-9A1C-A01EC4F543A2}">
      <dgm:prSet/>
      <dgm:spPr/>
      <dgm:t>
        <a:bodyPr/>
        <a:lstStyle/>
        <a:p>
          <a:endParaRPr lang="zh-CN" altLang="en-US"/>
        </a:p>
      </dgm:t>
    </dgm:pt>
    <dgm:pt modelId="{4863186C-57F3-4ECB-BFA8-18D5F4B448A6}">
      <dgm:prSet/>
      <dgm:spPr/>
      <dgm:t>
        <a:bodyPr/>
        <a:lstStyle/>
        <a:p>
          <a:pPr rtl="0"/>
          <a:r>
            <a:rPr lang="en-US" altLang="zh-CN">
              <a:latin typeface="Calibri Light" panose="020F0302020204030204"/>
            </a:rPr>
            <a:t>Save Masks In A Separate Folder </a:t>
          </a:r>
          <a:endParaRPr lang="zh-CN" altLang="en-US"/>
        </a:p>
      </dgm:t>
    </dgm:pt>
    <dgm:pt modelId="{0B7D5C32-82CF-4317-935A-DE8E89381FA9}" type="parTrans" cxnId="{F90FB74E-0601-43E3-8BD3-393BE4149B41}">
      <dgm:prSet/>
      <dgm:spPr/>
      <dgm:t>
        <a:bodyPr/>
        <a:lstStyle/>
        <a:p>
          <a:endParaRPr lang="zh-CN" altLang="en-US"/>
        </a:p>
      </dgm:t>
    </dgm:pt>
    <dgm:pt modelId="{B74EFF85-1288-49D9-85DD-C675A728DC89}" type="sibTrans" cxnId="{F90FB74E-0601-43E3-8BD3-393BE4149B41}">
      <dgm:prSet/>
      <dgm:spPr/>
      <dgm:t>
        <a:bodyPr/>
        <a:lstStyle/>
        <a:p>
          <a:endParaRPr lang="zh-CN" altLang="en-US"/>
        </a:p>
      </dgm:t>
    </dgm:pt>
    <dgm:pt modelId="{1841ADA4-4F26-4ACC-8655-941D4E3C22A7}" type="pres">
      <dgm:prSet presAssocID="{37B67964-C3B2-4AB6-9EE3-0BD294527F72}" presName="linearFlow" presStyleCnt="0">
        <dgm:presLayoutVars>
          <dgm:resizeHandles val="exact"/>
        </dgm:presLayoutVars>
      </dgm:prSet>
      <dgm:spPr/>
    </dgm:pt>
    <dgm:pt modelId="{A63314CD-44D5-4707-8955-DD19C5DE739B}" type="pres">
      <dgm:prSet presAssocID="{73BBFC94-295B-42A6-A2DB-A5F5E180DF30}" presName="node" presStyleLbl="node1" presStyleIdx="0" presStyleCnt="4">
        <dgm:presLayoutVars>
          <dgm:bulletEnabled val="1"/>
        </dgm:presLayoutVars>
      </dgm:prSet>
      <dgm:spPr/>
    </dgm:pt>
    <dgm:pt modelId="{69ADD8C3-AF0C-47C1-BA8E-5B9890C9E90C}" type="pres">
      <dgm:prSet presAssocID="{00BD8FED-93B5-4705-A2A2-CF7D6F4B8271}" presName="sibTrans" presStyleLbl="sibTrans2D1" presStyleIdx="0" presStyleCnt="3"/>
      <dgm:spPr/>
    </dgm:pt>
    <dgm:pt modelId="{F129C29C-DEC4-40B2-954C-23F295CB3085}" type="pres">
      <dgm:prSet presAssocID="{00BD8FED-93B5-4705-A2A2-CF7D6F4B8271}" presName="connectorText" presStyleLbl="sibTrans2D1" presStyleIdx="0" presStyleCnt="3"/>
      <dgm:spPr/>
    </dgm:pt>
    <dgm:pt modelId="{4E5D51AF-8F33-47BF-BD37-73A8E9E095AF}" type="pres">
      <dgm:prSet presAssocID="{6CB0E3E6-A272-4C20-8A86-BCEC974EE460}" presName="node" presStyleLbl="node1" presStyleIdx="1" presStyleCnt="4">
        <dgm:presLayoutVars>
          <dgm:bulletEnabled val="1"/>
        </dgm:presLayoutVars>
      </dgm:prSet>
      <dgm:spPr/>
    </dgm:pt>
    <dgm:pt modelId="{211CA211-B5F3-4B1F-B062-7B5BC67A9693}" type="pres">
      <dgm:prSet presAssocID="{38F0E43C-D7F5-47ED-9284-3F7673262A00}" presName="sibTrans" presStyleLbl="sibTrans2D1" presStyleIdx="1" presStyleCnt="3"/>
      <dgm:spPr/>
    </dgm:pt>
    <dgm:pt modelId="{034072AC-49E9-49EB-9E83-DCA9340FFCC5}" type="pres">
      <dgm:prSet presAssocID="{38F0E43C-D7F5-47ED-9284-3F7673262A00}" presName="connectorText" presStyleLbl="sibTrans2D1" presStyleIdx="1" presStyleCnt="3"/>
      <dgm:spPr/>
    </dgm:pt>
    <dgm:pt modelId="{FDF6E243-2ADC-4A19-8B3D-ED4C68F32BF3}" type="pres">
      <dgm:prSet presAssocID="{01E19F9F-2754-4684-97F4-02C795A203D4}" presName="node" presStyleLbl="node1" presStyleIdx="2" presStyleCnt="4">
        <dgm:presLayoutVars>
          <dgm:bulletEnabled val="1"/>
        </dgm:presLayoutVars>
      </dgm:prSet>
      <dgm:spPr/>
    </dgm:pt>
    <dgm:pt modelId="{32B47998-73F7-4591-8B8E-469ADBDDADCA}" type="pres">
      <dgm:prSet presAssocID="{25CD8882-C57B-4C2E-BFB2-99C5DF95297B}" presName="sibTrans" presStyleLbl="sibTrans2D1" presStyleIdx="2" presStyleCnt="3"/>
      <dgm:spPr/>
    </dgm:pt>
    <dgm:pt modelId="{4F955395-5E4B-4B85-8DDF-C1A0C774791D}" type="pres">
      <dgm:prSet presAssocID="{25CD8882-C57B-4C2E-BFB2-99C5DF95297B}" presName="connectorText" presStyleLbl="sibTrans2D1" presStyleIdx="2" presStyleCnt="3"/>
      <dgm:spPr/>
    </dgm:pt>
    <dgm:pt modelId="{CB06D337-E77B-4BA5-9D2B-AB035B1FDD84}" type="pres">
      <dgm:prSet presAssocID="{4863186C-57F3-4ECB-BFA8-18D5F4B448A6}" presName="node" presStyleLbl="node1" presStyleIdx="3" presStyleCnt="4">
        <dgm:presLayoutVars>
          <dgm:bulletEnabled val="1"/>
        </dgm:presLayoutVars>
      </dgm:prSet>
      <dgm:spPr/>
    </dgm:pt>
  </dgm:ptLst>
  <dgm:cxnLst>
    <dgm:cxn modelId="{5FA75502-5324-4193-BF0A-79AFAAE44A78}" type="presOf" srcId="{37B67964-C3B2-4AB6-9EE3-0BD294527F72}" destId="{1841ADA4-4F26-4ACC-8655-941D4E3C22A7}" srcOrd="0" destOrd="0" presId="urn:microsoft.com/office/officeart/2005/8/layout/process2"/>
    <dgm:cxn modelId="{76CB4521-5925-4E0F-9DDF-C649FBAA46C2}" type="presOf" srcId="{25CD8882-C57B-4C2E-BFB2-99C5DF95297B}" destId="{4F955395-5E4B-4B85-8DDF-C1A0C774791D}" srcOrd="1" destOrd="0" presId="urn:microsoft.com/office/officeart/2005/8/layout/process2"/>
    <dgm:cxn modelId="{4B440536-631F-47B2-8488-4BAC0005D167}" type="presOf" srcId="{01E19F9F-2754-4684-97F4-02C795A203D4}" destId="{FDF6E243-2ADC-4A19-8B3D-ED4C68F32BF3}" srcOrd="0" destOrd="0" presId="urn:microsoft.com/office/officeart/2005/8/layout/process2"/>
    <dgm:cxn modelId="{C106E962-39F1-487B-A722-A03558AEE511}" type="presOf" srcId="{00BD8FED-93B5-4705-A2A2-CF7D6F4B8271}" destId="{F129C29C-DEC4-40B2-954C-23F295CB3085}" srcOrd="1" destOrd="0" presId="urn:microsoft.com/office/officeart/2005/8/layout/process2"/>
    <dgm:cxn modelId="{B26B5245-6E2D-466A-B644-39D5F80A27FE}" type="presOf" srcId="{38F0E43C-D7F5-47ED-9284-3F7673262A00}" destId="{034072AC-49E9-49EB-9E83-DCA9340FFCC5}" srcOrd="1" destOrd="0" presId="urn:microsoft.com/office/officeart/2005/8/layout/process2"/>
    <dgm:cxn modelId="{F90FB74E-0601-43E3-8BD3-393BE4149B41}" srcId="{37B67964-C3B2-4AB6-9EE3-0BD294527F72}" destId="{4863186C-57F3-4ECB-BFA8-18D5F4B448A6}" srcOrd="3" destOrd="0" parTransId="{0B7D5C32-82CF-4317-935A-DE8E89381FA9}" sibTransId="{B74EFF85-1288-49D9-85DD-C675A728DC89}"/>
    <dgm:cxn modelId="{2D1A4884-3624-4EA6-8205-4DF6CFE4DD41}" srcId="{37B67964-C3B2-4AB6-9EE3-0BD294527F72}" destId="{6CB0E3E6-A272-4C20-8A86-BCEC974EE460}" srcOrd="1" destOrd="0" parTransId="{2B77AB10-90C8-40FA-AFDC-E7DFB88E5C5B}" sibTransId="{38F0E43C-D7F5-47ED-9284-3F7673262A00}"/>
    <dgm:cxn modelId="{3C55A387-F9BE-4A03-BFB5-98DAEB0D19B0}" type="presOf" srcId="{38F0E43C-D7F5-47ED-9284-3F7673262A00}" destId="{211CA211-B5F3-4B1F-B062-7B5BC67A9693}" srcOrd="0" destOrd="0" presId="urn:microsoft.com/office/officeart/2005/8/layout/process2"/>
    <dgm:cxn modelId="{83AB0A8D-A595-493E-B1F6-7AA234E8BC8D}" type="presOf" srcId="{00BD8FED-93B5-4705-A2A2-CF7D6F4B8271}" destId="{69ADD8C3-AF0C-47C1-BA8E-5B9890C9E90C}" srcOrd="0" destOrd="0" presId="urn:microsoft.com/office/officeart/2005/8/layout/process2"/>
    <dgm:cxn modelId="{9DA3869F-B2AC-4490-80FB-62D02669A31E}" type="presOf" srcId="{4863186C-57F3-4ECB-BFA8-18D5F4B448A6}" destId="{CB06D337-E77B-4BA5-9D2B-AB035B1FDD84}" srcOrd="0" destOrd="0" presId="urn:microsoft.com/office/officeart/2005/8/layout/process2"/>
    <dgm:cxn modelId="{F8E503A5-2F99-4D52-8202-1E6208D1BCB1}" srcId="{37B67964-C3B2-4AB6-9EE3-0BD294527F72}" destId="{73BBFC94-295B-42A6-A2DB-A5F5E180DF30}" srcOrd="0" destOrd="0" parTransId="{7DA27322-574A-4F49-BE7E-25A3C7365BE2}" sibTransId="{00BD8FED-93B5-4705-A2A2-CF7D6F4B8271}"/>
    <dgm:cxn modelId="{C555D1B0-F169-4E40-A57A-6803BC3C989A}" type="presOf" srcId="{73BBFC94-295B-42A6-A2DB-A5F5E180DF30}" destId="{A63314CD-44D5-4707-8955-DD19C5DE739B}" srcOrd="0" destOrd="0" presId="urn:microsoft.com/office/officeart/2005/8/layout/process2"/>
    <dgm:cxn modelId="{E83DE1C4-3D15-4C7D-9A1C-A01EC4F543A2}" srcId="{37B67964-C3B2-4AB6-9EE3-0BD294527F72}" destId="{01E19F9F-2754-4684-97F4-02C795A203D4}" srcOrd="2" destOrd="0" parTransId="{274EEDD7-AE47-44C0-A5B5-0EE655463B56}" sibTransId="{25CD8882-C57B-4C2E-BFB2-99C5DF95297B}"/>
    <dgm:cxn modelId="{AF3BA6F3-A01E-4E02-AC1A-B300E95826F9}" type="presOf" srcId="{6CB0E3E6-A272-4C20-8A86-BCEC974EE460}" destId="{4E5D51AF-8F33-47BF-BD37-73A8E9E095AF}" srcOrd="0" destOrd="0" presId="urn:microsoft.com/office/officeart/2005/8/layout/process2"/>
    <dgm:cxn modelId="{9E3830FF-CA58-4052-81B0-54C2D6556D55}" type="presOf" srcId="{25CD8882-C57B-4C2E-BFB2-99C5DF95297B}" destId="{32B47998-73F7-4591-8B8E-469ADBDDADCA}" srcOrd="0" destOrd="0" presId="urn:microsoft.com/office/officeart/2005/8/layout/process2"/>
    <dgm:cxn modelId="{9F2BF82F-F34E-4443-B3A4-DCDABFB3AB47}" type="presParOf" srcId="{1841ADA4-4F26-4ACC-8655-941D4E3C22A7}" destId="{A63314CD-44D5-4707-8955-DD19C5DE739B}" srcOrd="0" destOrd="0" presId="urn:microsoft.com/office/officeart/2005/8/layout/process2"/>
    <dgm:cxn modelId="{4FA21F68-ED33-4C78-A78D-B48461896B28}" type="presParOf" srcId="{1841ADA4-4F26-4ACC-8655-941D4E3C22A7}" destId="{69ADD8C3-AF0C-47C1-BA8E-5B9890C9E90C}" srcOrd="1" destOrd="0" presId="urn:microsoft.com/office/officeart/2005/8/layout/process2"/>
    <dgm:cxn modelId="{DDD41778-F9B3-4701-A925-50865B90E532}" type="presParOf" srcId="{69ADD8C3-AF0C-47C1-BA8E-5B9890C9E90C}" destId="{F129C29C-DEC4-40B2-954C-23F295CB3085}" srcOrd="0" destOrd="0" presId="urn:microsoft.com/office/officeart/2005/8/layout/process2"/>
    <dgm:cxn modelId="{441F77C4-34F1-4A19-A4D2-CD4C5348B225}" type="presParOf" srcId="{1841ADA4-4F26-4ACC-8655-941D4E3C22A7}" destId="{4E5D51AF-8F33-47BF-BD37-73A8E9E095AF}" srcOrd="2" destOrd="0" presId="urn:microsoft.com/office/officeart/2005/8/layout/process2"/>
    <dgm:cxn modelId="{4272DF61-AF9D-40C6-B7C1-3734BFFCD1C9}" type="presParOf" srcId="{1841ADA4-4F26-4ACC-8655-941D4E3C22A7}" destId="{211CA211-B5F3-4B1F-B062-7B5BC67A9693}" srcOrd="3" destOrd="0" presId="urn:microsoft.com/office/officeart/2005/8/layout/process2"/>
    <dgm:cxn modelId="{3B1CF648-8A39-42FB-95C2-3D184F8CB7FC}" type="presParOf" srcId="{211CA211-B5F3-4B1F-B062-7B5BC67A9693}" destId="{034072AC-49E9-49EB-9E83-DCA9340FFCC5}" srcOrd="0" destOrd="0" presId="urn:microsoft.com/office/officeart/2005/8/layout/process2"/>
    <dgm:cxn modelId="{DB4B0CB1-CAD8-4003-BD55-4B5E6D3B5E5A}" type="presParOf" srcId="{1841ADA4-4F26-4ACC-8655-941D4E3C22A7}" destId="{FDF6E243-2ADC-4A19-8B3D-ED4C68F32BF3}" srcOrd="4" destOrd="0" presId="urn:microsoft.com/office/officeart/2005/8/layout/process2"/>
    <dgm:cxn modelId="{63751238-4A89-47F0-A283-9793F052B314}" type="presParOf" srcId="{1841ADA4-4F26-4ACC-8655-941D4E3C22A7}" destId="{32B47998-73F7-4591-8B8E-469ADBDDADCA}" srcOrd="5" destOrd="0" presId="urn:microsoft.com/office/officeart/2005/8/layout/process2"/>
    <dgm:cxn modelId="{039DA1D5-14F3-42D5-AA7D-AC9CDCB7DE00}" type="presParOf" srcId="{32B47998-73F7-4591-8B8E-469ADBDDADCA}" destId="{4F955395-5E4B-4B85-8DDF-C1A0C774791D}" srcOrd="0" destOrd="0" presId="urn:microsoft.com/office/officeart/2005/8/layout/process2"/>
    <dgm:cxn modelId="{CBDE29CD-97F4-4C6B-9683-5299F0499EB6}" type="presParOf" srcId="{1841ADA4-4F26-4ACC-8655-941D4E3C22A7}" destId="{CB06D337-E77B-4BA5-9D2B-AB035B1FDD8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314CD-44D5-4707-8955-DD19C5DE739B}">
      <dsp:nvSpPr>
        <dsp:cNvPr id="0" name=""/>
        <dsp:cNvSpPr/>
      </dsp:nvSpPr>
      <dsp:spPr>
        <a:xfrm>
          <a:off x="3178174" y="2645"/>
          <a:ext cx="1771650" cy="9842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/>
            <a:t>Data Preprocessing</a:t>
          </a:r>
          <a:endParaRPr lang="zh-CN" altLang="en-US" sz="2100" kern="1200"/>
        </a:p>
      </dsp:txBody>
      <dsp:txXfrm>
        <a:off x="3207002" y="31473"/>
        <a:ext cx="1713994" cy="926594"/>
      </dsp:txXfrm>
    </dsp:sp>
    <dsp:sp modelId="{69ADD8C3-AF0C-47C1-BA8E-5B9890C9E90C}">
      <dsp:nvSpPr>
        <dsp:cNvPr id="0" name=""/>
        <dsp:cNvSpPr/>
      </dsp:nvSpPr>
      <dsp:spPr>
        <a:xfrm rot="5400000">
          <a:off x="3879453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-5400000">
        <a:off x="3931126" y="1048411"/>
        <a:ext cx="265748" cy="258365"/>
      </dsp:txXfrm>
    </dsp:sp>
    <dsp:sp modelId="{4E5D51AF-8F33-47BF-BD37-73A8E9E095AF}">
      <dsp:nvSpPr>
        <dsp:cNvPr id="0" name=""/>
        <dsp:cNvSpPr/>
      </dsp:nvSpPr>
      <dsp:spPr>
        <a:xfrm>
          <a:off x="3178174" y="1479020"/>
          <a:ext cx="1771650" cy="984250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/>
            <a:t>Modelling</a:t>
          </a:r>
          <a:endParaRPr lang="zh-CN" altLang="en-US" sz="2100" kern="1200"/>
        </a:p>
      </dsp:txBody>
      <dsp:txXfrm>
        <a:off x="3207002" y="1507848"/>
        <a:ext cx="1713994" cy="926594"/>
      </dsp:txXfrm>
    </dsp:sp>
    <dsp:sp modelId="{211CA211-B5F3-4B1F-B062-7B5BC67A9693}">
      <dsp:nvSpPr>
        <dsp:cNvPr id="0" name=""/>
        <dsp:cNvSpPr/>
      </dsp:nvSpPr>
      <dsp:spPr>
        <a:xfrm rot="5400000">
          <a:off x="3879453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-5400000">
        <a:off x="3931126" y="2524786"/>
        <a:ext cx="265748" cy="258365"/>
      </dsp:txXfrm>
    </dsp:sp>
    <dsp:sp modelId="{FDF6E243-2ADC-4A19-8B3D-ED4C68F32BF3}">
      <dsp:nvSpPr>
        <dsp:cNvPr id="0" name=""/>
        <dsp:cNvSpPr/>
      </dsp:nvSpPr>
      <dsp:spPr>
        <a:xfrm>
          <a:off x="3178174" y="2955396"/>
          <a:ext cx="1771650" cy="984250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/>
            <a:t>Training</a:t>
          </a:r>
        </a:p>
      </dsp:txBody>
      <dsp:txXfrm>
        <a:off x="3207002" y="2984224"/>
        <a:ext cx="1713994" cy="926594"/>
      </dsp:txXfrm>
    </dsp:sp>
    <dsp:sp modelId="{32B47998-73F7-4591-8B8E-469ADBDDADCA}">
      <dsp:nvSpPr>
        <dsp:cNvPr id="0" name=""/>
        <dsp:cNvSpPr/>
      </dsp:nvSpPr>
      <dsp:spPr>
        <a:xfrm rot="5400000">
          <a:off x="3879453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-5400000">
        <a:off x="3931126" y="4001161"/>
        <a:ext cx="265748" cy="258365"/>
      </dsp:txXfrm>
    </dsp:sp>
    <dsp:sp modelId="{CB06D337-E77B-4BA5-9D2B-AB035B1FDD84}">
      <dsp:nvSpPr>
        <dsp:cNvPr id="0" name=""/>
        <dsp:cNvSpPr/>
      </dsp:nvSpPr>
      <dsp:spPr>
        <a:xfrm>
          <a:off x="3178174" y="4431771"/>
          <a:ext cx="1771650" cy="98425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/>
            <a:t>Evaluation</a:t>
          </a:r>
          <a:endParaRPr lang="zh-CN" altLang="en-US" sz="2100" kern="1200"/>
        </a:p>
      </dsp:txBody>
      <dsp:txXfrm>
        <a:off x="3207002" y="4460599"/>
        <a:ext cx="1713994" cy="926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314CD-44D5-4707-8955-DD19C5DE739B}">
      <dsp:nvSpPr>
        <dsp:cNvPr id="0" name=""/>
        <dsp:cNvSpPr/>
      </dsp:nvSpPr>
      <dsp:spPr>
        <a:xfrm>
          <a:off x="3009006" y="2645"/>
          <a:ext cx="2109986" cy="9842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>
              <a:latin typeface="Calibri Light" panose="020F0302020204030204"/>
            </a:rPr>
            <a:t>Extracting Data From JSON Files</a:t>
          </a:r>
          <a:endParaRPr lang="en-US" altLang="zh-CN" sz="1800" kern="1200"/>
        </a:p>
      </dsp:txBody>
      <dsp:txXfrm>
        <a:off x="3037834" y="31473"/>
        <a:ext cx="2052330" cy="926594"/>
      </dsp:txXfrm>
    </dsp:sp>
    <dsp:sp modelId="{69ADD8C3-AF0C-47C1-BA8E-5B9890C9E90C}">
      <dsp:nvSpPr>
        <dsp:cNvPr id="0" name=""/>
        <dsp:cNvSpPr/>
      </dsp:nvSpPr>
      <dsp:spPr>
        <a:xfrm rot="5400000">
          <a:off x="3879453" y="101150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-5400000">
        <a:off x="3931126" y="1048411"/>
        <a:ext cx="265748" cy="258365"/>
      </dsp:txXfrm>
    </dsp:sp>
    <dsp:sp modelId="{4E5D51AF-8F33-47BF-BD37-73A8E9E095AF}">
      <dsp:nvSpPr>
        <dsp:cNvPr id="0" name=""/>
        <dsp:cNvSpPr/>
      </dsp:nvSpPr>
      <dsp:spPr>
        <a:xfrm>
          <a:off x="3009006" y="1479020"/>
          <a:ext cx="2109986" cy="984250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>
              <a:latin typeface="Calibri Light" panose="020F0302020204030204"/>
            </a:rPr>
            <a:t>Generating Polygons For All Coordinates Extracted  </a:t>
          </a:r>
          <a:endParaRPr lang="zh-CN" altLang="en-US" sz="1800" kern="1200"/>
        </a:p>
      </dsp:txBody>
      <dsp:txXfrm>
        <a:off x="3037834" y="1507848"/>
        <a:ext cx="2052330" cy="926594"/>
      </dsp:txXfrm>
    </dsp:sp>
    <dsp:sp modelId="{211CA211-B5F3-4B1F-B062-7B5BC67A9693}">
      <dsp:nvSpPr>
        <dsp:cNvPr id="0" name=""/>
        <dsp:cNvSpPr/>
      </dsp:nvSpPr>
      <dsp:spPr>
        <a:xfrm rot="5400000">
          <a:off x="3879453" y="2487877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-5400000">
        <a:off x="3931126" y="2524786"/>
        <a:ext cx="265748" cy="258365"/>
      </dsp:txXfrm>
    </dsp:sp>
    <dsp:sp modelId="{FDF6E243-2ADC-4A19-8B3D-ED4C68F32BF3}">
      <dsp:nvSpPr>
        <dsp:cNvPr id="0" name=""/>
        <dsp:cNvSpPr/>
      </dsp:nvSpPr>
      <dsp:spPr>
        <a:xfrm>
          <a:off x="3009006" y="2955396"/>
          <a:ext cx="2109986" cy="984250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>
              <a:latin typeface="Calibri Light" panose="020F0302020204030204"/>
            </a:rPr>
            <a:t>Generate Masks</a:t>
          </a:r>
          <a:endParaRPr lang="en-US" altLang="zh-CN" sz="1800" kern="1200"/>
        </a:p>
      </dsp:txBody>
      <dsp:txXfrm>
        <a:off x="3037834" y="2984224"/>
        <a:ext cx="2052330" cy="926594"/>
      </dsp:txXfrm>
    </dsp:sp>
    <dsp:sp modelId="{32B47998-73F7-4591-8B8E-469ADBDDADCA}">
      <dsp:nvSpPr>
        <dsp:cNvPr id="0" name=""/>
        <dsp:cNvSpPr/>
      </dsp:nvSpPr>
      <dsp:spPr>
        <a:xfrm rot="5400000">
          <a:off x="3879453" y="3964252"/>
          <a:ext cx="369093" cy="4429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-5400000">
        <a:off x="3931126" y="4001161"/>
        <a:ext cx="265748" cy="258365"/>
      </dsp:txXfrm>
    </dsp:sp>
    <dsp:sp modelId="{CB06D337-E77B-4BA5-9D2B-AB035B1FDD84}">
      <dsp:nvSpPr>
        <dsp:cNvPr id="0" name=""/>
        <dsp:cNvSpPr/>
      </dsp:nvSpPr>
      <dsp:spPr>
        <a:xfrm>
          <a:off x="3009006" y="4431771"/>
          <a:ext cx="2109986" cy="98425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>
              <a:latin typeface="Calibri Light" panose="020F0302020204030204"/>
            </a:rPr>
            <a:t>Save Masks In A Separate Folder </a:t>
          </a:r>
          <a:endParaRPr lang="zh-CN" altLang="en-US" sz="1800" kern="1200"/>
        </a:p>
      </dsp:txBody>
      <dsp:txXfrm>
        <a:off x="3037834" y="4460599"/>
        <a:ext cx="2052330" cy="92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54B7F-6BBD-0641-9C2B-884C5816CECC}" type="datetimeFigureOut">
              <a:rPr kumimoji="1" lang="zh-CN" altLang="en-US" smtClean="0"/>
              <a:t>2024/12/2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1D7E6-6B33-3D4C-8E58-A8FB1C9B88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8835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07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55E9A-93A6-792B-61D8-1E114F55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677F60-B800-7FF5-6672-4B01CE5BB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C7A1BB-AEB1-C85B-4271-B8D3FD702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Transposed Convolution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D05E01-36FD-F74D-5A6C-9A3CDD62C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EA1BF-8780-46E0-9765-F8CE1553B56F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49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55A59-3CB7-2661-C411-740C4132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B5545B-A05D-E1E1-4E41-7B9CBDB95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EA1FE0-4560-B5CA-B013-86AE77BEC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Transposed Convolution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632D16-39DB-724F-10A7-742EA1E8E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EA1BF-8780-46E0-9765-F8CE1553B56F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65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A707D-8AB8-3CFA-0475-5A1D3385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942ADB-0119-DAFE-3AC7-21A9D1FA8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F380CD-9435-8028-AE10-117943BD0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Smaller batch size for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D02BE1-3DCB-3D2D-CC5C-72070EC754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EA1BF-8780-46E0-9765-F8CE1553B56F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174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F5629-C423-14A7-717F-E7F66E00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7DECB8-A01C-3726-5112-5970A7120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3864AC-A37F-0DA5-540B-A3DD54FCE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5E62E3-0F44-7A78-2226-8330EBEA3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0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684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1D7E6-6B33-3D4C-8E58-A8FB1C9B882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032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646C-C889-2F99-5DA5-F64B40DD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CB9109-4423-4E21-3126-C19CD9D2B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6FC2A0-0700-B6A3-2723-A4F2EFBC6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70E14-4089-FE3A-B2DF-4B4509BDF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9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F61DD-3EDF-B6FE-D485-556283C5C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86A574-8476-6182-96B6-192ADB2F0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624930-61B6-B6E7-023E-CDFB6D39D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9B7AE-D605-0C97-9E88-34C3FC6FAE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EA1BF-8780-46E0-9765-F8CE1553B56F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385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426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6900C-7B07-0A70-CF68-49AE2815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0C49E5-7066-4537-47A9-5566E007C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A2E82F-74C7-AD7E-9B12-283283EDB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87DA05-DA36-6471-3A6E-4F9AD70400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EA1BF-8780-46E0-9765-F8CE1553B56F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49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A963B-5111-DCE3-927D-DCF762F3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FC9069-E264-CA6E-ECB4-81B477766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1A0B03-D92B-EF77-99F7-03DA447A8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DD6F99-CA0B-FC55-BE97-64AD2BA4E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EA1BF-8780-46E0-9765-F8CE1553B56F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59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Dark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7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  <a:noFill/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9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8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84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4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14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9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97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60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26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6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  <a:noFill/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83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04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475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52683" y="2155907"/>
            <a:ext cx="4086634" cy="4043128"/>
          </a:xfrm>
          <a:custGeom>
            <a:avLst/>
            <a:gdLst>
              <a:gd name="connsiteX0" fmla="*/ 3089429 w 4086634"/>
              <a:gd name="connsiteY0" fmla="*/ 2671408 h 4043128"/>
              <a:gd name="connsiteX1" fmla="*/ 3399415 w 4086634"/>
              <a:gd name="connsiteY1" fmla="*/ 2826400 h 4043128"/>
              <a:gd name="connsiteX2" fmla="*/ 3399415 w 4086634"/>
              <a:gd name="connsiteY2" fmla="*/ 3708863 h 4043128"/>
              <a:gd name="connsiteX3" fmla="*/ 2730884 w 4086634"/>
              <a:gd name="connsiteY3" fmla="*/ 4043128 h 4043128"/>
              <a:gd name="connsiteX4" fmla="*/ 2062351 w 4086634"/>
              <a:gd name="connsiteY4" fmla="*/ 3708863 h 4043128"/>
              <a:gd name="connsiteX5" fmla="*/ 2062351 w 4086634"/>
              <a:gd name="connsiteY5" fmla="*/ 3254996 h 4043128"/>
              <a:gd name="connsiteX6" fmla="*/ 2107816 w 4086634"/>
              <a:gd name="connsiteY6" fmla="*/ 3253847 h 4043128"/>
              <a:gd name="connsiteX7" fmla="*/ 3063866 w 4086634"/>
              <a:gd name="connsiteY7" fmla="*/ 2713485 h 4043128"/>
              <a:gd name="connsiteX8" fmla="*/ 998843 w 4086634"/>
              <a:gd name="connsiteY8" fmla="*/ 2670012 h 4043128"/>
              <a:gd name="connsiteX9" fmla="*/ 1025254 w 4086634"/>
              <a:gd name="connsiteY9" fmla="*/ 2713485 h 4043128"/>
              <a:gd name="connsiteX10" fmla="*/ 1981303 w 4086634"/>
              <a:gd name="connsiteY10" fmla="*/ 3253847 h 4043128"/>
              <a:gd name="connsiteX11" fmla="*/ 2023129 w 4086634"/>
              <a:gd name="connsiteY11" fmla="*/ 3254904 h 4043128"/>
              <a:gd name="connsiteX12" fmla="*/ 2023129 w 4086634"/>
              <a:gd name="connsiteY12" fmla="*/ 3708862 h 4043128"/>
              <a:gd name="connsiteX13" fmla="*/ 1354597 w 4086634"/>
              <a:gd name="connsiteY13" fmla="*/ 4043128 h 4043128"/>
              <a:gd name="connsiteX14" fmla="*/ 686066 w 4086634"/>
              <a:gd name="connsiteY14" fmla="*/ 3708862 h 4043128"/>
              <a:gd name="connsiteX15" fmla="*/ 686066 w 4086634"/>
              <a:gd name="connsiteY15" fmla="*/ 2826400 h 4043128"/>
              <a:gd name="connsiteX16" fmla="*/ 2730884 w 4086634"/>
              <a:gd name="connsiteY16" fmla="*/ 2492135 h 4043128"/>
              <a:gd name="connsiteX17" fmla="*/ 2990443 w 4086634"/>
              <a:gd name="connsiteY17" fmla="*/ 2621915 h 4043128"/>
              <a:gd name="connsiteX18" fmla="*/ 2972314 w 4086634"/>
              <a:gd name="connsiteY18" fmla="*/ 2651755 h 4043128"/>
              <a:gd name="connsiteX19" fmla="*/ 2102135 w 4086634"/>
              <a:gd name="connsiteY19" fmla="*/ 3143583 h 4043128"/>
              <a:gd name="connsiteX20" fmla="*/ 2062351 w 4086634"/>
              <a:gd name="connsiteY20" fmla="*/ 3144589 h 4043128"/>
              <a:gd name="connsiteX21" fmla="*/ 2062351 w 4086634"/>
              <a:gd name="connsiteY21" fmla="*/ 2826400 h 4043128"/>
              <a:gd name="connsiteX22" fmla="*/ 1354597 w 4086634"/>
              <a:gd name="connsiteY22" fmla="*/ 2492135 h 4043128"/>
              <a:gd name="connsiteX23" fmla="*/ 2023129 w 4086634"/>
              <a:gd name="connsiteY23" fmla="*/ 2826400 h 4043128"/>
              <a:gd name="connsiteX24" fmla="*/ 2023129 w 4086634"/>
              <a:gd name="connsiteY24" fmla="*/ 3144497 h 4043128"/>
              <a:gd name="connsiteX25" fmla="*/ 1986985 w 4086634"/>
              <a:gd name="connsiteY25" fmla="*/ 3143583 h 4043128"/>
              <a:gd name="connsiteX26" fmla="*/ 1116805 w 4086634"/>
              <a:gd name="connsiteY26" fmla="*/ 2651755 h 4043128"/>
              <a:gd name="connsiteX27" fmla="*/ 1097829 w 4086634"/>
              <a:gd name="connsiteY27" fmla="*/ 2620519 h 4043128"/>
              <a:gd name="connsiteX28" fmla="*/ 3006306 w 4086634"/>
              <a:gd name="connsiteY28" fmla="*/ 1456607 h 4043128"/>
              <a:gd name="connsiteX29" fmla="*/ 3028356 w 4086634"/>
              <a:gd name="connsiteY29" fmla="*/ 1492903 h 4043128"/>
              <a:gd name="connsiteX30" fmla="*/ 3163394 w 4086634"/>
              <a:gd name="connsiteY30" fmla="*/ 2026205 h 4043128"/>
              <a:gd name="connsiteX31" fmla="*/ 3028356 w 4086634"/>
              <a:gd name="connsiteY31" fmla="*/ 2559507 h 4043128"/>
              <a:gd name="connsiteX32" fmla="*/ 3006306 w 4086634"/>
              <a:gd name="connsiteY32" fmla="*/ 2595803 h 4043128"/>
              <a:gd name="connsiteX33" fmla="*/ 2749571 w 4086634"/>
              <a:gd name="connsiteY33" fmla="*/ 2467436 h 4043128"/>
              <a:gd name="connsiteX34" fmla="*/ 2749571 w 4086634"/>
              <a:gd name="connsiteY34" fmla="*/ 1584975 h 4043128"/>
              <a:gd name="connsiteX35" fmla="*/ 1084397 w 4086634"/>
              <a:gd name="connsiteY35" fmla="*/ 1454000 h 4043128"/>
              <a:gd name="connsiteX36" fmla="*/ 1337063 w 4086634"/>
              <a:gd name="connsiteY36" fmla="*/ 1580333 h 4043128"/>
              <a:gd name="connsiteX37" fmla="*/ 1337063 w 4086634"/>
              <a:gd name="connsiteY37" fmla="*/ 2462795 h 4043128"/>
              <a:gd name="connsiteX38" fmla="*/ 1080072 w 4086634"/>
              <a:gd name="connsiteY38" fmla="*/ 2591290 h 4043128"/>
              <a:gd name="connsiteX39" fmla="*/ 1060764 w 4086634"/>
              <a:gd name="connsiteY39" fmla="*/ 2559507 h 4043128"/>
              <a:gd name="connsiteX40" fmla="*/ 925726 w 4086634"/>
              <a:gd name="connsiteY40" fmla="*/ 2026205 h 4043128"/>
              <a:gd name="connsiteX41" fmla="*/ 1060764 w 4086634"/>
              <a:gd name="connsiteY41" fmla="*/ 1492903 h 4043128"/>
              <a:gd name="connsiteX42" fmla="*/ 3418102 w 4086634"/>
              <a:gd name="connsiteY42" fmla="*/ 1250709 h 4043128"/>
              <a:gd name="connsiteX43" fmla="*/ 4086634 w 4086634"/>
              <a:gd name="connsiteY43" fmla="*/ 1584975 h 4043128"/>
              <a:gd name="connsiteX44" fmla="*/ 4086634 w 4086634"/>
              <a:gd name="connsiteY44" fmla="*/ 2467436 h 4043128"/>
              <a:gd name="connsiteX45" fmla="*/ 3418102 w 4086634"/>
              <a:gd name="connsiteY45" fmla="*/ 2801701 h 4043128"/>
              <a:gd name="connsiteX46" fmla="*/ 3105292 w 4086634"/>
              <a:gd name="connsiteY46" fmla="*/ 2645296 h 4043128"/>
              <a:gd name="connsiteX47" fmla="*/ 3125438 w 4086634"/>
              <a:gd name="connsiteY47" fmla="*/ 2612134 h 4043128"/>
              <a:gd name="connsiteX48" fmla="*/ 3273801 w 4086634"/>
              <a:gd name="connsiteY48" fmla="*/ 2026205 h 4043128"/>
              <a:gd name="connsiteX49" fmla="*/ 3125438 w 4086634"/>
              <a:gd name="connsiteY49" fmla="*/ 1440276 h 4043128"/>
              <a:gd name="connsiteX50" fmla="*/ 3105292 w 4086634"/>
              <a:gd name="connsiteY50" fmla="*/ 1407114 h 4043128"/>
              <a:gd name="connsiteX51" fmla="*/ 2046607 w 4086634"/>
              <a:gd name="connsiteY51" fmla="*/ 1246067 h 4043128"/>
              <a:gd name="connsiteX52" fmla="*/ 2715139 w 4086634"/>
              <a:gd name="connsiteY52" fmla="*/ 1580333 h 4043128"/>
              <a:gd name="connsiteX53" fmla="*/ 2715139 w 4086634"/>
              <a:gd name="connsiteY53" fmla="*/ 2462795 h 4043128"/>
              <a:gd name="connsiteX54" fmla="*/ 2046607 w 4086634"/>
              <a:gd name="connsiteY54" fmla="*/ 2797060 h 4043128"/>
              <a:gd name="connsiteX55" fmla="*/ 1378076 w 4086634"/>
              <a:gd name="connsiteY55" fmla="*/ 2462795 h 4043128"/>
              <a:gd name="connsiteX56" fmla="*/ 1378076 w 4086634"/>
              <a:gd name="connsiteY56" fmla="*/ 1580333 h 4043128"/>
              <a:gd name="connsiteX57" fmla="*/ 668532 w 4086634"/>
              <a:gd name="connsiteY57" fmla="*/ 1246067 h 4043128"/>
              <a:gd name="connsiteX58" fmla="*/ 985412 w 4086634"/>
              <a:gd name="connsiteY58" fmla="*/ 1404507 h 4043128"/>
              <a:gd name="connsiteX59" fmla="*/ 963682 w 4086634"/>
              <a:gd name="connsiteY59" fmla="*/ 1440276 h 4043128"/>
              <a:gd name="connsiteX60" fmla="*/ 815319 w 4086634"/>
              <a:gd name="connsiteY60" fmla="*/ 2026205 h 4043128"/>
              <a:gd name="connsiteX61" fmla="*/ 963682 w 4086634"/>
              <a:gd name="connsiteY61" fmla="*/ 2612134 h 4043128"/>
              <a:gd name="connsiteX62" fmla="*/ 981086 w 4086634"/>
              <a:gd name="connsiteY62" fmla="*/ 2640783 h 4043128"/>
              <a:gd name="connsiteX63" fmla="*/ 668532 w 4086634"/>
              <a:gd name="connsiteY63" fmla="*/ 2797060 h 4043128"/>
              <a:gd name="connsiteX64" fmla="*/ 0 w 4086634"/>
              <a:gd name="connsiteY64" fmla="*/ 2462795 h 4043128"/>
              <a:gd name="connsiteX65" fmla="*/ 0 w 4086634"/>
              <a:gd name="connsiteY65" fmla="*/ 1580333 h 4043128"/>
              <a:gd name="connsiteX66" fmla="*/ 2062351 w 4086634"/>
              <a:gd name="connsiteY66" fmla="*/ 907821 h 4043128"/>
              <a:gd name="connsiteX67" fmla="*/ 2102135 w 4086634"/>
              <a:gd name="connsiteY67" fmla="*/ 908828 h 4043128"/>
              <a:gd name="connsiteX68" fmla="*/ 2972314 w 4086634"/>
              <a:gd name="connsiteY68" fmla="*/ 1400654 h 4043128"/>
              <a:gd name="connsiteX69" fmla="*/ 2986118 w 4086634"/>
              <a:gd name="connsiteY69" fmla="*/ 1423376 h 4043128"/>
              <a:gd name="connsiteX70" fmla="*/ 2730883 w 4086634"/>
              <a:gd name="connsiteY70" fmla="*/ 1550993 h 4043128"/>
              <a:gd name="connsiteX71" fmla="*/ 2062351 w 4086634"/>
              <a:gd name="connsiteY71" fmla="*/ 1216727 h 4043128"/>
              <a:gd name="connsiteX72" fmla="*/ 2026768 w 4086634"/>
              <a:gd name="connsiteY72" fmla="*/ 907821 h 4043128"/>
              <a:gd name="connsiteX73" fmla="*/ 2026768 w 4086634"/>
              <a:gd name="connsiteY73" fmla="*/ 1216727 h 4043128"/>
              <a:gd name="connsiteX74" fmla="*/ 1358236 w 4086634"/>
              <a:gd name="connsiteY74" fmla="*/ 1550993 h 4043128"/>
              <a:gd name="connsiteX75" fmla="*/ 1103002 w 4086634"/>
              <a:gd name="connsiteY75" fmla="*/ 1423376 h 4043128"/>
              <a:gd name="connsiteX76" fmla="*/ 1116805 w 4086634"/>
              <a:gd name="connsiteY76" fmla="*/ 1400654 h 4043128"/>
              <a:gd name="connsiteX77" fmla="*/ 1986985 w 4086634"/>
              <a:gd name="connsiteY77" fmla="*/ 908828 h 4043128"/>
              <a:gd name="connsiteX78" fmla="*/ 2730883 w 4086634"/>
              <a:gd name="connsiteY78" fmla="*/ 0 h 4043128"/>
              <a:gd name="connsiteX79" fmla="*/ 3399414 w 4086634"/>
              <a:gd name="connsiteY79" fmla="*/ 334266 h 4043128"/>
              <a:gd name="connsiteX80" fmla="*/ 3399414 w 4086634"/>
              <a:gd name="connsiteY80" fmla="*/ 1216727 h 4043128"/>
              <a:gd name="connsiteX81" fmla="*/ 3085103 w 4086634"/>
              <a:gd name="connsiteY81" fmla="*/ 1373883 h 4043128"/>
              <a:gd name="connsiteX82" fmla="*/ 3063866 w 4086634"/>
              <a:gd name="connsiteY82" fmla="*/ 1338925 h 4043128"/>
              <a:gd name="connsiteX83" fmla="*/ 2107816 w 4086634"/>
              <a:gd name="connsiteY83" fmla="*/ 798564 h 4043128"/>
              <a:gd name="connsiteX84" fmla="*/ 2062351 w 4086634"/>
              <a:gd name="connsiteY84" fmla="*/ 797414 h 4043128"/>
              <a:gd name="connsiteX85" fmla="*/ 2062351 w 4086634"/>
              <a:gd name="connsiteY85" fmla="*/ 334266 h 4043128"/>
              <a:gd name="connsiteX86" fmla="*/ 1358236 w 4086634"/>
              <a:gd name="connsiteY86" fmla="*/ 0 h 4043128"/>
              <a:gd name="connsiteX87" fmla="*/ 2026768 w 4086634"/>
              <a:gd name="connsiteY87" fmla="*/ 334266 h 4043128"/>
              <a:gd name="connsiteX88" fmla="*/ 2026768 w 4086634"/>
              <a:gd name="connsiteY88" fmla="*/ 797414 h 4043128"/>
              <a:gd name="connsiteX89" fmla="*/ 1981303 w 4086634"/>
              <a:gd name="connsiteY89" fmla="*/ 798564 h 4043128"/>
              <a:gd name="connsiteX90" fmla="*/ 1025254 w 4086634"/>
              <a:gd name="connsiteY90" fmla="*/ 1338925 h 4043128"/>
              <a:gd name="connsiteX91" fmla="*/ 1004016 w 4086634"/>
              <a:gd name="connsiteY91" fmla="*/ 1373883 h 4043128"/>
              <a:gd name="connsiteX92" fmla="*/ 689705 w 4086634"/>
              <a:gd name="connsiteY92" fmla="*/ 1216727 h 4043128"/>
              <a:gd name="connsiteX93" fmla="*/ 689705 w 4086634"/>
              <a:gd name="connsiteY93" fmla="*/ 334266 h 40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086634" h="4043128">
                <a:moveTo>
                  <a:pt x="3089429" y="2671408"/>
                </a:moveTo>
                <a:lnTo>
                  <a:pt x="3399415" y="2826400"/>
                </a:lnTo>
                <a:lnTo>
                  <a:pt x="3399415" y="3708863"/>
                </a:lnTo>
                <a:lnTo>
                  <a:pt x="2730884" y="4043128"/>
                </a:lnTo>
                <a:lnTo>
                  <a:pt x="2062351" y="3708863"/>
                </a:lnTo>
                <a:lnTo>
                  <a:pt x="2062351" y="3254996"/>
                </a:lnTo>
                <a:lnTo>
                  <a:pt x="2107816" y="3253847"/>
                </a:lnTo>
                <a:cubicBezTo>
                  <a:pt x="2505893" y="3233668"/>
                  <a:pt x="2854007" y="3024117"/>
                  <a:pt x="3063866" y="2713485"/>
                </a:cubicBezTo>
                <a:close/>
                <a:moveTo>
                  <a:pt x="998843" y="2670012"/>
                </a:moveTo>
                <a:lnTo>
                  <a:pt x="1025254" y="2713485"/>
                </a:lnTo>
                <a:cubicBezTo>
                  <a:pt x="1235112" y="3024117"/>
                  <a:pt x="1583227" y="3233668"/>
                  <a:pt x="1981303" y="3253847"/>
                </a:cubicBezTo>
                <a:lnTo>
                  <a:pt x="2023129" y="3254904"/>
                </a:lnTo>
                <a:lnTo>
                  <a:pt x="2023129" y="3708862"/>
                </a:lnTo>
                <a:lnTo>
                  <a:pt x="1354597" y="4043128"/>
                </a:lnTo>
                <a:lnTo>
                  <a:pt x="686066" y="3708862"/>
                </a:lnTo>
                <a:lnTo>
                  <a:pt x="686066" y="2826400"/>
                </a:lnTo>
                <a:close/>
                <a:moveTo>
                  <a:pt x="2730884" y="2492135"/>
                </a:moveTo>
                <a:lnTo>
                  <a:pt x="2990443" y="2621915"/>
                </a:lnTo>
                <a:lnTo>
                  <a:pt x="2972314" y="2651755"/>
                </a:lnTo>
                <a:cubicBezTo>
                  <a:pt x="2781305" y="2934486"/>
                  <a:pt x="2464458" y="3125216"/>
                  <a:pt x="2102135" y="3143583"/>
                </a:cubicBezTo>
                <a:lnTo>
                  <a:pt x="2062351" y="3144589"/>
                </a:lnTo>
                <a:lnTo>
                  <a:pt x="2062351" y="2826400"/>
                </a:lnTo>
                <a:close/>
                <a:moveTo>
                  <a:pt x="1354597" y="2492135"/>
                </a:moveTo>
                <a:lnTo>
                  <a:pt x="2023129" y="2826400"/>
                </a:lnTo>
                <a:lnTo>
                  <a:pt x="2023129" y="3144497"/>
                </a:lnTo>
                <a:lnTo>
                  <a:pt x="1986985" y="3143583"/>
                </a:lnTo>
                <a:cubicBezTo>
                  <a:pt x="1624662" y="3125216"/>
                  <a:pt x="1307815" y="2934486"/>
                  <a:pt x="1116805" y="2651755"/>
                </a:cubicBezTo>
                <a:lnTo>
                  <a:pt x="1097829" y="2620519"/>
                </a:lnTo>
                <a:close/>
                <a:moveTo>
                  <a:pt x="3006306" y="1456607"/>
                </a:moveTo>
                <a:lnTo>
                  <a:pt x="3028356" y="1492903"/>
                </a:lnTo>
                <a:cubicBezTo>
                  <a:pt x="3114476" y="1651434"/>
                  <a:pt x="3163394" y="1833107"/>
                  <a:pt x="3163394" y="2026205"/>
                </a:cubicBezTo>
                <a:cubicBezTo>
                  <a:pt x="3163394" y="2219303"/>
                  <a:pt x="3114476" y="2400976"/>
                  <a:pt x="3028356" y="2559507"/>
                </a:cubicBezTo>
                <a:lnTo>
                  <a:pt x="3006306" y="2595803"/>
                </a:lnTo>
                <a:lnTo>
                  <a:pt x="2749571" y="2467436"/>
                </a:lnTo>
                <a:lnTo>
                  <a:pt x="2749571" y="1584975"/>
                </a:lnTo>
                <a:close/>
                <a:moveTo>
                  <a:pt x="1084397" y="1454000"/>
                </a:moveTo>
                <a:lnTo>
                  <a:pt x="1337063" y="1580333"/>
                </a:lnTo>
                <a:lnTo>
                  <a:pt x="1337063" y="2462795"/>
                </a:lnTo>
                <a:lnTo>
                  <a:pt x="1080072" y="2591290"/>
                </a:lnTo>
                <a:lnTo>
                  <a:pt x="1060764" y="2559507"/>
                </a:lnTo>
                <a:cubicBezTo>
                  <a:pt x="974644" y="2400976"/>
                  <a:pt x="925726" y="2219303"/>
                  <a:pt x="925726" y="2026205"/>
                </a:cubicBezTo>
                <a:cubicBezTo>
                  <a:pt x="925726" y="1833107"/>
                  <a:pt x="974644" y="1651434"/>
                  <a:pt x="1060764" y="1492903"/>
                </a:cubicBezTo>
                <a:close/>
                <a:moveTo>
                  <a:pt x="3418102" y="1250709"/>
                </a:moveTo>
                <a:lnTo>
                  <a:pt x="4086634" y="1584975"/>
                </a:lnTo>
                <a:lnTo>
                  <a:pt x="4086634" y="2467436"/>
                </a:lnTo>
                <a:lnTo>
                  <a:pt x="3418102" y="2801701"/>
                </a:lnTo>
                <a:lnTo>
                  <a:pt x="3105292" y="2645296"/>
                </a:lnTo>
                <a:lnTo>
                  <a:pt x="3125438" y="2612134"/>
                </a:lnTo>
                <a:cubicBezTo>
                  <a:pt x="3220056" y="2437959"/>
                  <a:pt x="3273801" y="2238358"/>
                  <a:pt x="3273801" y="2026205"/>
                </a:cubicBezTo>
                <a:cubicBezTo>
                  <a:pt x="3273801" y="1814052"/>
                  <a:pt x="3220056" y="1614451"/>
                  <a:pt x="3125438" y="1440276"/>
                </a:cubicBezTo>
                <a:lnTo>
                  <a:pt x="3105292" y="1407114"/>
                </a:lnTo>
                <a:close/>
                <a:moveTo>
                  <a:pt x="2046607" y="1246067"/>
                </a:moveTo>
                <a:lnTo>
                  <a:pt x="2715139" y="1580333"/>
                </a:lnTo>
                <a:lnTo>
                  <a:pt x="2715139" y="2462795"/>
                </a:lnTo>
                <a:lnTo>
                  <a:pt x="2046607" y="2797060"/>
                </a:lnTo>
                <a:lnTo>
                  <a:pt x="1378076" y="2462795"/>
                </a:lnTo>
                <a:lnTo>
                  <a:pt x="1378076" y="1580333"/>
                </a:lnTo>
                <a:close/>
                <a:moveTo>
                  <a:pt x="668532" y="1246067"/>
                </a:moveTo>
                <a:lnTo>
                  <a:pt x="985412" y="1404507"/>
                </a:lnTo>
                <a:lnTo>
                  <a:pt x="963682" y="1440276"/>
                </a:lnTo>
                <a:cubicBezTo>
                  <a:pt x="869064" y="1614451"/>
                  <a:pt x="815319" y="1814052"/>
                  <a:pt x="815319" y="2026205"/>
                </a:cubicBezTo>
                <a:cubicBezTo>
                  <a:pt x="815319" y="2238358"/>
                  <a:pt x="869064" y="2437959"/>
                  <a:pt x="963682" y="2612134"/>
                </a:cubicBezTo>
                <a:lnTo>
                  <a:pt x="981086" y="2640783"/>
                </a:lnTo>
                <a:lnTo>
                  <a:pt x="668532" y="2797060"/>
                </a:lnTo>
                <a:lnTo>
                  <a:pt x="0" y="2462795"/>
                </a:lnTo>
                <a:lnTo>
                  <a:pt x="0" y="1580333"/>
                </a:lnTo>
                <a:close/>
                <a:moveTo>
                  <a:pt x="2062351" y="907821"/>
                </a:moveTo>
                <a:lnTo>
                  <a:pt x="2102135" y="908828"/>
                </a:lnTo>
                <a:cubicBezTo>
                  <a:pt x="2464458" y="927194"/>
                  <a:pt x="2781305" y="1117924"/>
                  <a:pt x="2972314" y="1400654"/>
                </a:cubicBezTo>
                <a:lnTo>
                  <a:pt x="2986118" y="1423376"/>
                </a:lnTo>
                <a:lnTo>
                  <a:pt x="2730883" y="1550993"/>
                </a:lnTo>
                <a:lnTo>
                  <a:pt x="2062351" y="1216727"/>
                </a:lnTo>
                <a:close/>
                <a:moveTo>
                  <a:pt x="2026768" y="907821"/>
                </a:moveTo>
                <a:lnTo>
                  <a:pt x="2026768" y="1216727"/>
                </a:lnTo>
                <a:lnTo>
                  <a:pt x="1358236" y="1550993"/>
                </a:lnTo>
                <a:lnTo>
                  <a:pt x="1103002" y="1423376"/>
                </a:lnTo>
                <a:lnTo>
                  <a:pt x="1116805" y="1400654"/>
                </a:lnTo>
                <a:cubicBezTo>
                  <a:pt x="1307815" y="1117924"/>
                  <a:pt x="1624662" y="927194"/>
                  <a:pt x="1986985" y="908828"/>
                </a:cubicBezTo>
                <a:close/>
                <a:moveTo>
                  <a:pt x="2730883" y="0"/>
                </a:moveTo>
                <a:lnTo>
                  <a:pt x="3399414" y="334266"/>
                </a:lnTo>
                <a:lnTo>
                  <a:pt x="3399414" y="1216727"/>
                </a:lnTo>
                <a:lnTo>
                  <a:pt x="3085103" y="1373883"/>
                </a:lnTo>
                <a:lnTo>
                  <a:pt x="3063866" y="1338925"/>
                </a:lnTo>
                <a:cubicBezTo>
                  <a:pt x="2854007" y="1028293"/>
                  <a:pt x="2505893" y="818742"/>
                  <a:pt x="2107816" y="798564"/>
                </a:cubicBezTo>
                <a:lnTo>
                  <a:pt x="2062351" y="797414"/>
                </a:lnTo>
                <a:lnTo>
                  <a:pt x="2062351" y="334266"/>
                </a:lnTo>
                <a:close/>
                <a:moveTo>
                  <a:pt x="1358236" y="0"/>
                </a:moveTo>
                <a:lnTo>
                  <a:pt x="2026768" y="334266"/>
                </a:lnTo>
                <a:lnTo>
                  <a:pt x="2026768" y="797414"/>
                </a:lnTo>
                <a:lnTo>
                  <a:pt x="1981303" y="798564"/>
                </a:lnTo>
                <a:cubicBezTo>
                  <a:pt x="1583227" y="818742"/>
                  <a:pt x="1235112" y="1028293"/>
                  <a:pt x="1025254" y="1338925"/>
                </a:cubicBezTo>
                <a:lnTo>
                  <a:pt x="1004016" y="1373883"/>
                </a:lnTo>
                <a:lnTo>
                  <a:pt x="689705" y="1216727"/>
                </a:lnTo>
                <a:lnTo>
                  <a:pt x="689705" y="3342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480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9122" y="1745058"/>
            <a:ext cx="8629414" cy="5012782"/>
          </a:xfrm>
          <a:custGeom>
            <a:avLst/>
            <a:gdLst>
              <a:gd name="connsiteX0" fmla="*/ 0 w 8629414"/>
              <a:gd name="connsiteY0" fmla="*/ 0 h 5012782"/>
              <a:gd name="connsiteX1" fmla="*/ 8629414 w 8629414"/>
              <a:gd name="connsiteY1" fmla="*/ 0 h 5012782"/>
              <a:gd name="connsiteX2" fmla="*/ 8629414 w 8629414"/>
              <a:gd name="connsiteY2" fmla="*/ 5012782 h 5012782"/>
              <a:gd name="connsiteX3" fmla="*/ 0 w 8629414"/>
              <a:gd name="connsiteY3" fmla="*/ 5012782 h 501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9414" h="5012782">
                <a:moveTo>
                  <a:pt x="0" y="0"/>
                </a:moveTo>
                <a:lnTo>
                  <a:pt x="8629414" y="0"/>
                </a:lnTo>
                <a:lnTo>
                  <a:pt x="8629414" y="5012782"/>
                </a:lnTo>
                <a:lnTo>
                  <a:pt x="0" y="50127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387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096000" y="3313043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4400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048000" y="3313041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5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4566" y="1284246"/>
            <a:ext cx="3042868" cy="3293166"/>
          </a:xfrm>
          <a:custGeom>
            <a:avLst/>
            <a:gdLst>
              <a:gd name="connsiteX0" fmla="*/ 1521434 w 3042868"/>
              <a:gd name="connsiteY0" fmla="*/ 0 h 3293166"/>
              <a:gd name="connsiteX1" fmla="*/ 1861081 w 3042868"/>
              <a:gd name="connsiteY1" fmla="*/ 81125 h 3293166"/>
              <a:gd name="connsiteX2" fmla="*/ 2703082 w 3042868"/>
              <a:gd name="connsiteY2" fmla="*/ 568801 h 3293166"/>
              <a:gd name="connsiteX3" fmla="*/ 3042868 w 3042868"/>
              <a:gd name="connsiteY3" fmla="*/ 1157978 h 3293166"/>
              <a:gd name="connsiteX4" fmla="*/ 3042868 w 3042868"/>
              <a:gd name="connsiteY4" fmla="*/ 2135189 h 3293166"/>
              <a:gd name="connsiteX5" fmla="*/ 2703082 w 3042868"/>
              <a:gd name="connsiteY5" fmla="*/ 2724367 h 3293166"/>
              <a:gd name="connsiteX6" fmla="*/ 1861081 w 3042868"/>
              <a:gd name="connsiteY6" fmla="*/ 3212043 h 3293166"/>
              <a:gd name="connsiteX7" fmla="*/ 1181789 w 3042868"/>
              <a:gd name="connsiteY7" fmla="*/ 3212043 h 3293166"/>
              <a:gd name="connsiteX8" fmla="*/ 339788 w 3042868"/>
              <a:gd name="connsiteY8" fmla="*/ 2724367 h 3293166"/>
              <a:gd name="connsiteX9" fmla="*/ 0 w 3042868"/>
              <a:gd name="connsiteY9" fmla="*/ 2135189 h 3293166"/>
              <a:gd name="connsiteX10" fmla="*/ 0 w 3042868"/>
              <a:gd name="connsiteY10" fmla="*/ 1157978 h 3293166"/>
              <a:gd name="connsiteX11" fmla="*/ 339788 w 3042868"/>
              <a:gd name="connsiteY11" fmla="*/ 568801 h 3293166"/>
              <a:gd name="connsiteX12" fmla="*/ 1181789 w 3042868"/>
              <a:gd name="connsiteY12" fmla="*/ 81125 h 3293166"/>
              <a:gd name="connsiteX13" fmla="*/ 1521434 w 3042868"/>
              <a:gd name="connsiteY13" fmla="*/ 0 h 329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2868" h="3293166">
                <a:moveTo>
                  <a:pt x="1521434" y="0"/>
                </a:moveTo>
                <a:cubicBezTo>
                  <a:pt x="1644560" y="0"/>
                  <a:pt x="1767681" y="27042"/>
                  <a:pt x="1861081" y="81125"/>
                </a:cubicBezTo>
                <a:lnTo>
                  <a:pt x="2703082" y="568801"/>
                </a:lnTo>
                <a:cubicBezTo>
                  <a:pt x="2890021" y="676966"/>
                  <a:pt x="3042868" y="942112"/>
                  <a:pt x="3042868" y="1157978"/>
                </a:cubicBezTo>
                <a:lnTo>
                  <a:pt x="3042868" y="2135189"/>
                </a:lnTo>
                <a:cubicBezTo>
                  <a:pt x="3042868" y="2351057"/>
                  <a:pt x="2890021" y="2616200"/>
                  <a:pt x="2703082" y="2724367"/>
                </a:cubicBezTo>
                <a:lnTo>
                  <a:pt x="1861081" y="3212043"/>
                </a:lnTo>
                <a:cubicBezTo>
                  <a:pt x="1674283" y="3320208"/>
                  <a:pt x="1368587" y="3320208"/>
                  <a:pt x="1181789" y="3212043"/>
                </a:cubicBezTo>
                <a:lnTo>
                  <a:pt x="339788" y="2724367"/>
                </a:lnTo>
                <a:cubicBezTo>
                  <a:pt x="152849" y="2616200"/>
                  <a:pt x="0" y="2351057"/>
                  <a:pt x="0" y="2135189"/>
                </a:cubicBezTo>
                <a:lnTo>
                  <a:pt x="0" y="1157978"/>
                </a:lnTo>
                <a:cubicBezTo>
                  <a:pt x="0" y="942112"/>
                  <a:pt x="152849" y="676966"/>
                  <a:pt x="339788" y="568801"/>
                </a:cubicBezTo>
                <a:lnTo>
                  <a:pt x="1181789" y="81125"/>
                </a:lnTo>
                <a:cubicBezTo>
                  <a:pt x="1275189" y="27042"/>
                  <a:pt x="1398311" y="0"/>
                  <a:pt x="15214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4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1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3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52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52683" y="2155907"/>
            <a:ext cx="4086634" cy="4043128"/>
          </a:xfrm>
          <a:custGeom>
            <a:avLst/>
            <a:gdLst>
              <a:gd name="connsiteX0" fmla="*/ 3089429 w 4086634"/>
              <a:gd name="connsiteY0" fmla="*/ 2671408 h 4043128"/>
              <a:gd name="connsiteX1" fmla="*/ 3399415 w 4086634"/>
              <a:gd name="connsiteY1" fmla="*/ 2826400 h 4043128"/>
              <a:gd name="connsiteX2" fmla="*/ 3399415 w 4086634"/>
              <a:gd name="connsiteY2" fmla="*/ 3708863 h 4043128"/>
              <a:gd name="connsiteX3" fmla="*/ 2730884 w 4086634"/>
              <a:gd name="connsiteY3" fmla="*/ 4043128 h 4043128"/>
              <a:gd name="connsiteX4" fmla="*/ 2062351 w 4086634"/>
              <a:gd name="connsiteY4" fmla="*/ 3708863 h 4043128"/>
              <a:gd name="connsiteX5" fmla="*/ 2062351 w 4086634"/>
              <a:gd name="connsiteY5" fmla="*/ 3254996 h 4043128"/>
              <a:gd name="connsiteX6" fmla="*/ 2107816 w 4086634"/>
              <a:gd name="connsiteY6" fmla="*/ 3253847 h 4043128"/>
              <a:gd name="connsiteX7" fmla="*/ 3063866 w 4086634"/>
              <a:gd name="connsiteY7" fmla="*/ 2713485 h 4043128"/>
              <a:gd name="connsiteX8" fmla="*/ 998843 w 4086634"/>
              <a:gd name="connsiteY8" fmla="*/ 2670012 h 4043128"/>
              <a:gd name="connsiteX9" fmla="*/ 1025254 w 4086634"/>
              <a:gd name="connsiteY9" fmla="*/ 2713485 h 4043128"/>
              <a:gd name="connsiteX10" fmla="*/ 1981303 w 4086634"/>
              <a:gd name="connsiteY10" fmla="*/ 3253847 h 4043128"/>
              <a:gd name="connsiteX11" fmla="*/ 2023129 w 4086634"/>
              <a:gd name="connsiteY11" fmla="*/ 3254904 h 4043128"/>
              <a:gd name="connsiteX12" fmla="*/ 2023129 w 4086634"/>
              <a:gd name="connsiteY12" fmla="*/ 3708862 h 4043128"/>
              <a:gd name="connsiteX13" fmla="*/ 1354597 w 4086634"/>
              <a:gd name="connsiteY13" fmla="*/ 4043128 h 4043128"/>
              <a:gd name="connsiteX14" fmla="*/ 686066 w 4086634"/>
              <a:gd name="connsiteY14" fmla="*/ 3708862 h 4043128"/>
              <a:gd name="connsiteX15" fmla="*/ 686066 w 4086634"/>
              <a:gd name="connsiteY15" fmla="*/ 2826400 h 4043128"/>
              <a:gd name="connsiteX16" fmla="*/ 2730884 w 4086634"/>
              <a:gd name="connsiteY16" fmla="*/ 2492135 h 4043128"/>
              <a:gd name="connsiteX17" fmla="*/ 2990443 w 4086634"/>
              <a:gd name="connsiteY17" fmla="*/ 2621915 h 4043128"/>
              <a:gd name="connsiteX18" fmla="*/ 2972314 w 4086634"/>
              <a:gd name="connsiteY18" fmla="*/ 2651755 h 4043128"/>
              <a:gd name="connsiteX19" fmla="*/ 2102135 w 4086634"/>
              <a:gd name="connsiteY19" fmla="*/ 3143583 h 4043128"/>
              <a:gd name="connsiteX20" fmla="*/ 2062351 w 4086634"/>
              <a:gd name="connsiteY20" fmla="*/ 3144589 h 4043128"/>
              <a:gd name="connsiteX21" fmla="*/ 2062351 w 4086634"/>
              <a:gd name="connsiteY21" fmla="*/ 2826400 h 4043128"/>
              <a:gd name="connsiteX22" fmla="*/ 1354597 w 4086634"/>
              <a:gd name="connsiteY22" fmla="*/ 2492135 h 4043128"/>
              <a:gd name="connsiteX23" fmla="*/ 2023129 w 4086634"/>
              <a:gd name="connsiteY23" fmla="*/ 2826400 h 4043128"/>
              <a:gd name="connsiteX24" fmla="*/ 2023129 w 4086634"/>
              <a:gd name="connsiteY24" fmla="*/ 3144497 h 4043128"/>
              <a:gd name="connsiteX25" fmla="*/ 1986985 w 4086634"/>
              <a:gd name="connsiteY25" fmla="*/ 3143583 h 4043128"/>
              <a:gd name="connsiteX26" fmla="*/ 1116805 w 4086634"/>
              <a:gd name="connsiteY26" fmla="*/ 2651755 h 4043128"/>
              <a:gd name="connsiteX27" fmla="*/ 1097829 w 4086634"/>
              <a:gd name="connsiteY27" fmla="*/ 2620519 h 4043128"/>
              <a:gd name="connsiteX28" fmla="*/ 3006306 w 4086634"/>
              <a:gd name="connsiteY28" fmla="*/ 1456607 h 4043128"/>
              <a:gd name="connsiteX29" fmla="*/ 3028356 w 4086634"/>
              <a:gd name="connsiteY29" fmla="*/ 1492903 h 4043128"/>
              <a:gd name="connsiteX30" fmla="*/ 3163394 w 4086634"/>
              <a:gd name="connsiteY30" fmla="*/ 2026205 h 4043128"/>
              <a:gd name="connsiteX31" fmla="*/ 3028356 w 4086634"/>
              <a:gd name="connsiteY31" fmla="*/ 2559507 h 4043128"/>
              <a:gd name="connsiteX32" fmla="*/ 3006306 w 4086634"/>
              <a:gd name="connsiteY32" fmla="*/ 2595803 h 4043128"/>
              <a:gd name="connsiteX33" fmla="*/ 2749571 w 4086634"/>
              <a:gd name="connsiteY33" fmla="*/ 2467436 h 4043128"/>
              <a:gd name="connsiteX34" fmla="*/ 2749571 w 4086634"/>
              <a:gd name="connsiteY34" fmla="*/ 1584975 h 4043128"/>
              <a:gd name="connsiteX35" fmla="*/ 1084397 w 4086634"/>
              <a:gd name="connsiteY35" fmla="*/ 1454000 h 4043128"/>
              <a:gd name="connsiteX36" fmla="*/ 1337063 w 4086634"/>
              <a:gd name="connsiteY36" fmla="*/ 1580333 h 4043128"/>
              <a:gd name="connsiteX37" fmla="*/ 1337063 w 4086634"/>
              <a:gd name="connsiteY37" fmla="*/ 2462795 h 4043128"/>
              <a:gd name="connsiteX38" fmla="*/ 1080072 w 4086634"/>
              <a:gd name="connsiteY38" fmla="*/ 2591290 h 4043128"/>
              <a:gd name="connsiteX39" fmla="*/ 1060764 w 4086634"/>
              <a:gd name="connsiteY39" fmla="*/ 2559507 h 4043128"/>
              <a:gd name="connsiteX40" fmla="*/ 925726 w 4086634"/>
              <a:gd name="connsiteY40" fmla="*/ 2026205 h 4043128"/>
              <a:gd name="connsiteX41" fmla="*/ 1060764 w 4086634"/>
              <a:gd name="connsiteY41" fmla="*/ 1492903 h 4043128"/>
              <a:gd name="connsiteX42" fmla="*/ 3418102 w 4086634"/>
              <a:gd name="connsiteY42" fmla="*/ 1250709 h 4043128"/>
              <a:gd name="connsiteX43" fmla="*/ 4086634 w 4086634"/>
              <a:gd name="connsiteY43" fmla="*/ 1584975 h 4043128"/>
              <a:gd name="connsiteX44" fmla="*/ 4086634 w 4086634"/>
              <a:gd name="connsiteY44" fmla="*/ 2467436 h 4043128"/>
              <a:gd name="connsiteX45" fmla="*/ 3418102 w 4086634"/>
              <a:gd name="connsiteY45" fmla="*/ 2801701 h 4043128"/>
              <a:gd name="connsiteX46" fmla="*/ 3105292 w 4086634"/>
              <a:gd name="connsiteY46" fmla="*/ 2645296 h 4043128"/>
              <a:gd name="connsiteX47" fmla="*/ 3125438 w 4086634"/>
              <a:gd name="connsiteY47" fmla="*/ 2612134 h 4043128"/>
              <a:gd name="connsiteX48" fmla="*/ 3273801 w 4086634"/>
              <a:gd name="connsiteY48" fmla="*/ 2026205 h 4043128"/>
              <a:gd name="connsiteX49" fmla="*/ 3125438 w 4086634"/>
              <a:gd name="connsiteY49" fmla="*/ 1440276 h 4043128"/>
              <a:gd name="connsiteX50" fmla="*/ 3105292 w 4086634"/>
              <a:gd name="connsiteY50" fmla="*/ 1407114 h 4043128"/>
              <a:gd name="connsiteX51" fmla="*/ 2046607 w 4086634"/>
              <a:gd name="connsiteY51" fmla="*/ 1246067 h 4043128"/>
              <a:gd name="connsiteX52" fmla="*/ 2715139 w 4086634"/>
              <a:gd name="connsiteY52" fmla="*/ 1580333 h 4043128"/>
              <a:gd name="connsiteX53" fmla="*/ 2715139 w 4086634"/>
              <a:gd name="connsiteY53" fmla="*/ 2462795 h 4043128"/>
              <a:gd name="connsiteX54" fmla="*/ 2046607 w 4086634"/>
              <a:gd name="connsiteY54" fmla="*/ 2797060 h 4043128"/>
              <a:gd name="connsiteX55" fmla="*/ 1378076 w 4086634"/>
              <a:gd name="connsiteY55" fmla="*/ 2462795 h 4043128"/>
              <a:gd name="connsiteX56" fmla="*/ 1378076 w 4086634"/>
              <a:gd name="connsiteY56" fmla="*/ 1580333 h 4043128"/>
              <a:gd name="connsiteX57" fmla="*/ 668532 w 4086634"/>
              <a:gd name="connsiteY57" fmla="*/ 1246067 h 4043128"/>
              <a:gd name="connsiteX58" fmla="*/ 985412 w 4086634"/>
              <a:gd name="connsiteY58" fmla="*/ 1404507 h 4043128"/>
              <a:gd name="connsiteX59" fmla="*/ 963682 w 4086634"/>
              <a:gd name="connsiteY59" fmla="*/ 1440276 h 4043128"/>
              <a:gd name="connsiteX60" fmla="*/ 815319 w 4086634"/>
              <a:gd name="connsiteY60" fmla="*/ 2026205 h 4043128"/>
              <a:gd name="connsiteX61" fmla="*/ 963682 w 4086634"/>
              <a:gd name="connsiteY61" fmla="*/ 2612134 h 4043128"/>
              <a:gd name="connsiteX62" fmla="*/ 981086 w 4086634"/>
              <a:gd name="connsiteY62" fmla="*/ 2640783 h 4043128"/>
              <a:gd name="connsiteX63" fmla="*/ 668532 w 4086634"/>
              <a:gd name="connsiteY63" fmla="*/ 2797060 h 4043128"/>
              <a:gd name="connsiteX64" fmla="*/ 0 w 4086634"/>
              <a:gd name="connsiteY64" fmla="*/ 2462795 h 4043128"/>
              <a:gd name="connsiteX65" fmla="*/ 0 w 4086634"/>
              <a:gd name="connsiteY65" fmla="*/ 1580333 h 4043128"/>
              <a:gd name="connsiteX66" fmla="*/ 2062351 w 4086634"/>
              <a:gd name="connsiteY66" fmla="*/ 907821 h 4043128"/>
              <a:gd name="connsiteX67" fmla="*/ 2102135 w 4086634"/>
              <a:gd name="connsiteY67" fmla="*/ 908828 h 4043128"/>
              <a:gd name="connsiteX68" fmla="*/ 2972314 w 4086634"/>
              <a:gd name="connsiteY68" fmla="*/ 1400654 h 4043128"/>
              <a:gd name="connsiteX69" fmla="*/ 2986118 w 4086634"/>
              <a:gd name="connsiteY69" fmla="*/ 1423376 h 4043128"/>
              <a:gd name="connsiteX70" fmla="*/ 2730883 w 4086634"/>
              <a:gd name="connsiteY70" fmla="*/ 1550993 h 4043128"/>
              <a:gd name="connsiteX71" fmla="*/ 2062351 w 4086634"/>
              <a:gd name="connsiteY71" fmla="*/ 1216727 h 4043128"/>
              <a:gd name="connsiteX72" fmla="*/ 2026768 w 4086634"/>
              <a:gd name="connsiteY72" fmla="*/ 907821 h 4043128"/>
              <a:gd name="connsiteX73" fmla="*/ 2026768 w 4086634"/>
              <a:gd name="connsiteY73" fmla="*/ 1216727 h 4043128"/>
              <a:gd name="connsiteX74" fmla="*/ 1358236 w 4086634"/>
              <a:gd name="connsiteY74" fmla="*/ 1550993 h 4043128"/>
              <a:gd name="connsiteX75" fmla="*/ 1103002 w 4086634"/>
              <a:gd name="connsiteY75" fmla="*/ 1423376 h 4043128"/>
              <a:gd name="connsiteX76" fmla="*/ 1116805 w 4086634"/>
              <a:gd name="connsiteY76" fmla="*/ 1400654 h 4043128"/>
              <a:gd name="connsiteX77" fmla="*/ 1986985 w 4086634"/>
              <a:gd name="connsiteY77" fmla="*/ 908828 h 4043128"/>
              <a:gd name="connsiteX78" fmla="*/ 2730883 w 4086634"/>
              <a:gd name="connsiteY78" fmla="*/ 0 h 4043128"/>
              <a:gd name="connsiteX79" fmla="*/ 3399414 w 4086634"/>
              <a:gd name="connsiteY79" fmla="*/ 334266 h 4043128"/>
              <a:gd name="connsiteX80" fmla="*/ 3399414 w 4086634"/>
              <a:gd name="connsiteY80" fmla="*/ 1216727 h 4043128"/>
              <a:gd name="connsiteX81" fmla="*/ 3085103 w 4086634"/>
              <a:gd name="connsiteY81" fmla="*/ 1373883 h 4043128"/>
              <a:gd name="connsiteX82" fmla="*/ 3063866 w 4086634"/>
              <a:gd name="connsiteY82" fmla="*/ 1338925 h 4043128"/>
              <a:gd name="connsiteX83" fmla="*/ 2107816 w 4086634"/>
              <a:gd name="connsiteY83" fmla="*/ 798564 h 4043128"/>
              <a:gd name="connsiteX84" fmla="*/ 2062351 w 4086634"/>
              <a:gd name="connsiteY84" fmla="*/ 797414 h 4043128"/>
              <a:gd name="connsiteX85" fmla="*/ 2062351 w 4086634"/>
              <a:gd name="connsiteY85" fmla="*/ 334266 h 4043128"/>
              <a:gd name="connsiteX86" fmla="*/ 1358236 w 4086634"/>
              <a:gd name="connsiteY86" fmla="*/ 0 h 4043128"/>
              <a:gd name="connsiteX87" fmla="*/ 2026768 w 4086634"/>
              <a:gd name="connsiteY87" fmla="*/ 334266 h 4043128"/>
              <a:gd name="connsiteX88" fmla="*/ 2026768 w 4086634"/>
              <a:gd name="connsiteY88" fmla="*/ 797414 h 4043128"/>
              <a:gd name="connsiteX89" fmla="*/ 1981303 w 4086634"/>
              <a:gd name="connsiteY89" fmla="*/ 798564 h 4043128"/>
              <a:gd name="connsiteX90" fmla="*/ 1025254 w 4086634"/>
              <a:gd name="connsiteY90" fmla="*/ 1338925 h 4043128"/>
              <a:gd name="connsiteX91" fmla="*/ 1004016 w 4086634"/>
              <a:gd name="connsiteY91" fmla="*/ 1373883 h 4043128"/>
              <a:gd name="connsiteX92" fmla="*/ 689705 w 4086634"/>
              <a:gd name="connsiteY92" fmla="*/ 1216727 h 4043128"/>
              <a:gd name="connsiteX93" fmla="*/ 689705 w 4086634"/>
              <a:gd name="connsiteY93" fmla="*/ 334266 h 40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086634" h="4043128">
                <a:moveTo>
                  <a:pt x="3089429" y="2671408"/>
                </a:moveTo>
                <a:lnTo>
                  <a:pt x="3399415" y="2826400"/>
                </a:lnTo>
                <a:lnTo>
                  <a:pt x="3399415" y="3708863"/>
                </a:lnTo>
                <a:lnTo>
                  <a:pt x="2730884" y="4043128"/>
                </a:lnTo>
                <a:lnTo>
                  <a:pt x="2062351" y="3708863"/>
                </a:lnTo>
                <a:lnTo>
                  <a:pt x="2062351" y="3254996"/>
                </a:lnTo>
                <a:lnTo>
                  <a:pt x="2107816" y="3253847"/>
                </a:lnTo>
                <a:cubicBezTo>
                  <a:pt x="2505893" y="3233668"/>
                  <a:pt x="2854007" y="3024117"/>
                  <a:pt x="3063866" y="2713485"/>
                </a:cubicBezTo>
                <a:close/>
                <a:moveTo>
                  <a:pt x="998843" y="2670012"/>
                </a:moveTo>
                <a:lnTo>
                  <a:pt x="1025254" y="2713485"/>
                </a:lnTo>
                <a:cubicBezTo>
                  <a:pt x="1235112" y="3024117"/>
                  <a:pt x="1583227" y="3233668"/>
                  <a:pt x="1981303" y="3253847"/>
                </a:cubicBezTo>
                <a:lnTo>
                  <a:pt x="2023129" y="3254904"/>
                </a:lnTo>
                <a:lnTo>
                  <a:pt x="2023129" y="3708862"/>
                </a:lnTo>
                <a:lnTo>
                  <a:pt x="1354597" y="4043128"/>
                </a:lnTo>
                <a:lnTo>
                  <a:pt x="686066" y="3708862"/>
                </a:lnTo>
                <a:lnTo>
                  <a:pt x="686066" y="2826400"/>
                </a:lnTo>
                <a:close/>
                <a:moveTo>
                  <a:pt x="2730884" y="2492135"/>
                </a:moveTo>
                <a:lnTo>
                  <a:pt x="2990443" y="2621915"/>
                </a:lnTo>
                <a:lnTo>
                  <a:pt x="2972314" y="2651755"/>
                </a:lnTo>
                <a:cubicBezTo>
                  <a:pt x="2781305" y="2934486"/>
                  <a:pt x="2464458" y="3125216"/>
                  <a:pt x="2102135" y="3143583"/>
                </a:cubicBezTo>
                <a:lnTo>
                  <a:pt x="2062351" y="3144589"/>
                </a:lnTo>
                <a:lnTo>
                  <a:pt x="2062351" y="2826400"/>
                </a:lnTo>
                <a:close/>
                <a:moveTo>
                  <a:pt x="1354597" y="2492135"/>
                </a:moveTo>
                <a:lnTo>
                  <a:pt x="2023129" y="2826400"/>
                </a:lnTo>
                <a:lnTo>
                  <a:pt x="2023129" y="3144497"/>
                </a:lnTo>
                <a:lnTo>
                  <a:pt x="1986985" y="3143583"/>
                </a:lnTo>
                <a:cubicBezTo>
                  <a:pt x="1624662" y="3125216"/>
                  <a:pt x="1307815" y="2934486"/>
                  <a:pt x="1116805" y="2651755"/>
                </a:cubicBezTo>
                <a:lnTo>
                  <a:pt x="1097829" y="2620519"/>
                </a:lnTo>
                <a:close/>
                <a:moveTo>
                  <a:pt x="3006306" y="1456607"/>
                </a:moveTo>
                <a:lnTo>
                  <a:pt x="3028356" y="1492903"/>
                </a:lnTo>
                <a:cubicBezTo>
                  <a:pt x="3114476" y="1651434"/>
                  <a:pt x="3163394" y="1833107"/>
                  <a:pt x="3163394" y="2026205"/>
                </a:cubicBezTo>
                <a:cubicBezTo>
                  <a:pt x="3163394" y="2219303"/>
                  <a:pt x="3114476" y="2400976"/>
                  <a:pt x="3028356" y="2559507"/>
                </a:cubicBezTo>
                <a:lnTo>
                  <a:pt x="3006306" y="2595803"/>
                </a:lnTo>
                <a:lnTo>
                  <a:pt x="2749571" y="2467436"/>
                </a:lnTo>
                <a:lnTo>
                  <a:pt x="2749571" y="1584975"/>
                </a:lnTo>
                <a:close/>
                <a:moveTo>
                  <a:pt x="1084397" y="1454000"/>
                </a:moveTo>
                <a:lnTo>
                  <a:pt x="1337063" y="1580333"/>
                </a:lnTo>
                <a:lnTo>
                  <a:pt x="1337063" y="2462795"/>
                </a:lnTo>
                <a:lnTo>
                  <a:pt x="1080072" y="2591290"/>
                </a:lnTo>
                <a:lnTo>
                  <a:pt x="1060764" y="2559507"/>
                </a:lnTo>
                <a:cubicBezTo>
                  <a:pt x="974644" y="2400976"/>
                  <a:pt x="925726" y="2219303"/>
                  <a:pt x="925726" y="2026205"/>
                </a:cubicBezTo>
                <a:cubicBezTo>
                  <a:pt x="925726" y="1833107"/>
                  <a:pt x="974644" y="1651434"/>
                  <a:pt x="1060764" y="1492903"/>
                </a:cubicBezTo>
                <a:close/>
                <a:moveTo>
                  <a:pt x="3418102" y="1250709"/>
                </a:moveTo>
                <a:lnTo>
                  <a:pt x="4086634" y="1584975"/>
                </a:lnTo>
                <a:lnTo>
                  <a:pt x="4086634" y="2467436"/>
                </a:lnTo>
                <a:lnTo>
                  <a:pt x="3418102" y="2801701"/>
                </a:lnTo>
                <a:lnTo>
                  <a:pt x="3105292" y="2645296"/>
                </a:lnTo>
                <a:lnTo>
                  <a:pt x="3125438" y="2612134"/>
                </a:lnTo>
                <a:cubicBezTo>
                  <a:pt x="3220056" y="2437959"/>
                  <a:pt x="3273801" y="2238358"/>
                  <a:pt x="3273801" y="2026205"/>
                </a:cubicBezTo>
                <a:cubicBezTo>
                  <a:pt x="3273801" y="1814052"/>
                  <a:pt x="3220056" y="1614451"/>
                  <a:pt x="3125438" y="1440276"/>
                </a:cubicBezTo>
                <a:lnTo>
                  <a:pt x="3105292" y="1407114"/>
                </a:lnTo>
                <a:close/>
                <a:moveTo>
                  <a:pt x="2046607" y="1246067"/>
                </a:moveTo>
                <a:lnTo>
                  <a:pt x="2715139" y="1580333"/>
                </a:lnTo>
                <a:lnTo>
                  <a:pt x="2715139" y="2462795"/>
                </a:lnTo>
                <a:lnTo>
                  <a:pt x="2046607" y="2797060"/>
                </a:lnTo>
                <a:lnTo>
                  <a:pt x="1378076" y="2462795"/>
                </a:lnTo>
                <a:lnTo>
                  <a:pt x="1378076" y="1580333"/>
                </a:lnTo>
                <a:close/>
                <a:moveTo>
                  <a:pt x="668532" y="1246067"/>
                </a:moveTo>
                <a:lnTo>
                  <a:pt x="985412" y="1404507"/>
                </a:lnTo>
                <a:lnTo>
                  <a:pt x="963682" y="1440276"/>
                </a:lnTo>
                <a:cubicBezTo>
                  <a:pt x="869064" y="1614451"/>
                  <a:pt x="815319" y="1814052"/>
                  <a:pt x="815319" y="2026205"/>
                </a:cubicBezTo>
                <a:cubicBezTo>
                  <a:pt x="815319" y="2238358"/>
                  <a:pt x="869064" y="2437959"/>
                  <a:pt x="963682" y="2612134"/>
                </a:cubicBezTo>
                <a:lnTo>
                  <a:pt x="981086" y="2640783"/>
                </a:lnTo>
                <a:lnTo>
                  <a:pt x="668532" y="2797060"/>
                </a:lnTo>
                <a:lnTo>
                  <a:pt x="0" y="2462795"/>
                </a:lnTo>
                <a:lnTo>
                  <a:pt x="0" y="1580333"/>
                </a:lnTo>
                <a:close/>
                <a:moveTo>
                  <a:pt x="2062351" y="907821"/>
                </a:moveTo>
                <a:lnTo>
                  <a:pt x="2102135" y="908828"/>
                </a:lnTo>
                <a:cubicBezTo>
                  <a:pt x="2464458" y="927194"/>
                  <a:pt x="2781305" y="1117924"/>
                  <a:pt x="2972314" y="1400654"/>
                </a:cubicBezTo>
                <a:lnTo>
                  <a:pt x="2986118" y="1423376"/>
                </a:lnTo>
                <a:lnTo>
                  <a:pt x="2730883" y="1550993"/>
                </a:lnTo>
                <a:lnTo>
                  <a:pt x="2062351" y="1216727"/>
                </a:lnTo>
                <a:close/>
                <a:moveTo>
                  <a:pt x="2026768" y="907821"/>
                </a:moveTo>
                <a:lnTo>
                  <a:pt x="2026768" y="1216727"/>
                </a:lnTo>
                <a:lnTo>
                  <a:pt x="1358236" y="1550993"/>
                </a:lnTo>
                <a:lnTo>
                  <a:pt x="1103002" y="1423376"/>
                </a:lnTo>
                <a:lnTo>
                  <a:pt x="1116805" y="1400654"/>
                </a:lnTo>
                <a:cubicBezTo>
                  <a:pt x="1307815" y="1117924"/>
                  <a:pt x="1624662" y="927194"/>
                  <a:pt x="1986985" y="908828"/>
                </a:cubicBezTo>
                <a:close/>
                <a:moveTo>
                  <a:pt x="2730883" y="0"/>
                </a:moveTo>
                <a:lnTo>
                  <a:pt x="3399414" y="334266"/>
                </a:lnTo>
                <a:lnTo>
                  <a:pt x="3399414" y="1216727"/>
                </a:lnTo>
                <a:lnTo>
                  <a:pt x="3085103" y="1373883"/>
                </a:lnTo>
                <a:lnTo>
                  <a:pt x="3063866" y="1338925"/>
                </a:lnTo>
                <a:cubicBezTo>
                  <a:pt x="2854007" y="1028293"/>
                  <a:pt x="2505893" y="818742"/>
                  <a:pt x="2107816" y="798564"/>
                </a:cubicBezTo>
                <a:lnTo>
                  <a:pt x="2062351" y="797414"/>
                </a:lnTo>
                <a:lnTo>
                  <a:pt x="2062351" y="334266"/>
                </a:lnTo>
                <a:close/>
                <a:moveTo>
                  <a:pt x="1358236" y="0"/>
                </a:moveTo>
                <a:lnTo>
                  <a:pt x="2026768" y="334266"/>
                </a:lnTo>
                <a:lnTo>
                  <a:pt x="2026768" y="797414"/>
                </a:lnTo>
                <a:lnTo>
                  <a:pt x="1981303" y="798564"/>
                </a:lnTo>
                <a:cubicBezTo>
                  <a:pt x="1583227" y="818742"/>
                  <a:pt x="1235112" y="1028293"/>
                  <a:pt x="1025254" y="1338925"/>
                </a:cubicBezTo>
                <a:lnTo>
                  <a:pt x="1004016" y="1373883"/>
                </a:lnTo>
                <a:lnTo>
                  <a:pt x="689705" y="1216727"/>
                </a:lnTo>
                <a:lnTo>
                  <a:pt x="689705" y="3342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6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9122" y="1745058"/>
            <a:ext cx="8629414" cy="5012782"/>
          </a:xfrm>
          <a:custGeom>
            <a:avLst/>
            <a:gdLst>
              <a:gd name="connsiteX0" fmla="*/ 0 w 8629414"/>
              <a:gd name="connsiteY0" fmla="*/ 0 h 5012782"/>
              <a:gd name="connsiteX1" fmla="*/ 8629414 w 8629414"/>
              <a:gd name="connsiteY1" fmla="*/ 0 h 5012782"/>
              <a:gd name="connsiteX2" fmla="*/ 8629414 w 8629414"/>
              <a:gd name="connsiteY2" fmla="*/ 5012782 h 5012782"/>
              <a:gd name="connsiteX3" fmla="*/ 0 w 8629414"/>
              <a:gd name="connsiteY3" fmla="*/ 5012782 h 501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9414" h="5012782">
                <a:moveTo>
                  <a:pt x="0" y="0"/>
                </a:moveTo>
                <a:lnTo>
                  <a:pt x="8629414" y="0"/>
                </a:lnTo>
                <a:lnTo>
                  <a:pt x="8629414" y="5012782"/>
                </a:lnTo>
                <a:lnTo>
                  <a:pt x="0" y="50127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2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096000" y="3313043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4400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048000" y="3313041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2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4566" y="1284246"/>
            <a:ext cx="3042868" cy="3293166"/>
          </a:xfrm>
          <a:custGeom>
            <a:avLst/>
            <a:gdLst>
              <a:gd name="connsiteX0" fmla="*/ 1521434 w 3042868"/>
              <a:gd name="connsiteY0" fmla="*/ 0 h 3293166"/>
              <a:gd name="connsiteX1" fmla="*/ 1861081 w 3042868"/>
              <a:gd name="connsiteY1" fmla="*/ 81125 h 3293166"/>
              <a:gd name="connsiteX2" fmla="*/ 2703082 w 3042868"/>
              <a:gd name="connsiteY2" fmla="*/ 568801 h 3293166"/>
              <a:gd name="connsiteX3" fmla="*/ 3042868 w 3042868"/>
              <a:gd name="connsiteY3" fmla="*/ 1157978 h 3293166"/>
              <a:gd name="connsiteX4" fmla="*/ 3042868 w 3042868"/>
              <a:gd name="connsiteY4" fmla="*/ 2135189 h 3293166"/>
              <a:gd name="connsiteX5" fmla="*/ 2703082 w 3042868"/>
              <a:gd name="connsiteY5" fmla="*/ 2724367 h 3293166"/>
              <a:gd name="connsiteX6" fmla="*/ 1861081 w 3042868"/>
              <a:gd name="connsiteY6" fmla="*/ 3212043 h 3293166"/>
              <a:gd name="connsiteX7" fmla="*/ 1181789 w 3042868"/>
              <a:gd name="connsiteY7" fmla="*/ 3212043 h 3293166"/>
              <a:gd name="connsiteX8" fmla="*/ 339788 w 3042868"/>
              <a:gd name="connsiteY8" fmla="*/ 2724367 h 3293166"/>
              <a:gd name="connsiteX9" fmla="*/ 0 w 3042868"/>
              <a:gd name="connsiteY9" fmla="*/ 2135189 h 3293166"/>
              <a:gd name="connsiteX10" fmla="*/ 0 w 3042868"/>
              <a:gd name="connsiteY10" fmla="*/ 1157978 h 3293166"/>
              <a:gd name="connsiteX11" fmla="*/ 339788 w 3042868"/>
              <a:gd name="connsiteY11" fmla="*/ 568801 h 3293166"/>
              <a:gd name="connsiteX12" fmla="*/ 1181789 w 3042868"/>
              <a:gd name="connsiteY12" fmla="*/ 81125 h 3293166"/>
              <a:gd name="connsiteX13" fmla="*/ 1521434 w 3042868"/>
              <a:gd name="connsiteY13" fmla="*/ 0 h 329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2868" h="3293166">
                <a:moveTo>
                  <a:pt x="1521434" y="0"/>
                </a:moveTo>
                <a:cubicBezTo>
                  <a:pt x="1644560" y="0"/>
                  <a:pt x="1767681" y="27042"/>
                  <a:pt x="1861081" y="81125"/>
                </a:cubicBezTo>
                <a:lnTo>
                  <a:pt x="2703082" y="568801"/>
                </a:lnTo>
                <a:cubicBezTo>
                  <a:pt x="2890021" y="676966"/>
                  <a:pt x="3042868" y="942112"/>
                  <a:pt x="3042868" y="1157978"/>
                </a:cubicBezTo>
                <a:lnTo>
                  <a:pt x="3042868" y="2135189"/>
                </a:lnTo>
                <a:cubicBezTo>
                  <a:pt x="3042868" y="2351057"/>
                  <a:pt x="2890021" y="2616200"/>
                  <a:pt x="2703082" y="2724367"/>
                </a:cubicBezTo>
                <a:lnTo>
                  <a:pt x="1861081" y="3212043"/>
                </a:lnTo>
                <a:cubicBezTo>
                  <a:pt x="1674283" y="3320208"/>
                  <a:pt x="1368587" y="3320208"/>
                  <a:pt x="1181789" y="3212043"/>
                </a:cubicBezTo>
                <a:lnTo>
                  <a:pt x="339788" y="2724367"/>
                </a:lnTo>
                <a:cubicBezTo>
                  <a:pt x="152849" y="2616200"/>
                  <a:pt x="0" y="2351057"/>
                  <a:pt x="0" y="2135189"/>
                </a:cubicBezTo>
                <a:lnTo>
                  <a:pt x="0" y="1157978"/>
                </a:lnTo>
                <a:cubicBezTo>
                  <a:pt x="0" y="942112"/>
                  <a:pt x="152849" y="676966"/>
                  <a:pt x="339788" y="568801"/>
                </a:cubicBezTo>
                <a:lnTo>
                  <a:pt x="1181789" y="81125"/>
                </a:lnTo>
                <a:cubicBezTo>
                  <a:pt x="1275189" y="27042"/>
                  <a:pt x="1398311" y="0"/>
                  <a:pt x="15214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8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B3CF9-F6C1-EAC2-6ED5-F21274ED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365125"/>
            <a:ext cx="10887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84AFB-9D3B-E902-0E64-B953D0E5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804" y="1825625"/>
            <a:ext cx="10887012" cy="4113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4D8918F-6808-DDE5-4A7C-495DAC24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BAE7F7-F858-A80B-8F72-EFA0C33C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6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7" r:id="rId12"/>
    <p:sldLayoutId id="2147483928" r:id="rId13"/>
    <p:sldLayoutId id="2147483929" r:id="rId14"/>
    <p:sldLayoutId id="2147483930" r:id="rId15"/>
    <p:sldLayoutId id="214748393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40FE27DD-99C3-4751-BFC9-62794242AB56}"/>
              </a:ext>
            </a:extLst>
          </p:cNvPr>
          <p:cNvSpPr/>
          <p:nvPr/>
        </p:nvSpPr>
        <p:spPr>
          <a:xfrm flipH="1" flipV="1">
            <a:off x="-767029" y="-29126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D623D9DC-2E1F-47AF-9B37-54D3433D4576}"/>
              </a:ext>
            </a:extLst>
          </p:cNvPr>
          <p:cNvSpPr/>
          <p:nvPr/>
        </p:nvSpPr>
        <p:spPr>
          <a:xfrm flipH="1" flipV="1">
            <a:off x="1413539" y="0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60348E1-AACD-4C3B-8B7A-A09DB9654E1E}"/>
              </a:ext>
            </a:extLst>
          </p:cNvPr>
          <p:cNvSpPr/>
          <p:nvPr/>
        </p:nvSpPr>
        <p:spPr>
          <a:xfrm>
            <a:off x="6085438" y="4298493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6A9909FF-2928-4E61-A224-74F8398EFC77}"/>
              </a:ext>
            </a:extLst>
          </p:cNvPr>
          <p:cNvSpPr/>
          <p:nvPr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5FEDF7-936F-420F-BB04-EB0AC81F792A}"/>
              </a:ext>
            </a:extLst>
          </p:cNvPr>
          <p:cNvGrpSpPr/>
          <p:nvPr/>
        </p:nvGrpSpPr>
        <p:grpSpPr>
          <a:xfrm>
            <a:off x="1919714" y="3858312"/>
            <a:ext cx="8644001" cy="105497"/>
            <a:chOff x="2101845" y="3387257"/>
            <a:chExt cx="7551038" cy="105497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72BEF5B-28CC-4831-AA66-E031C67CD4CC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E83FB29-ADA4-421D-ADC3-D9A37F060788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7088CCD-927A-495C-B2BE-CC9BDBA88059}"/>
              </a:ext>
            </a:extLst>
          </p:cNvPr>
          <p:cNvSpPr txBox="1"/>
          <p:nvPr/>
        </p:nvSpPr>
        <p:spPr>
          <a:xfrm>
            <a:off x="1775804" y="1944280"/>
            <a:ext cx="9073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 Medium" panose="020B0600000000000000" pitchFamily="34" charset="-122"/>
              </a:rPr>
              <a:t>Building Damage Extent ASSESSMENT</a:t>
            </a:r>
            <a:endParaRPr lang="zh-CN" altLang="en-US" sz="540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85EE97-2069-48CC-AF07-1285BCF2A9C5}"/>
              </a:ext>
            </a:extLst>
          </p:cNvPr>
          <p:cNvSpPr txBox="1"/>
          <p:nvPr/>
        </p:nvSpPr>
        <p:spPr bwMode="auto">
          <a:xfrm>
            <a:off x="2889899" y="4230474"/>
            <a:ext cx="6196088" cy="40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Team Member: Yuan Chang, </a:t>
            </a:r>
            <a:r>
              <a:rPr lang="en-US" altLang="zh-CN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Jiachen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Huang, </a:t>
            </a:r>
            <a:r>
              <a:rPr lang="en-US" altLang="zh-CN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Maaheen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Yasin 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4A0CA0C-FC25-471B-BCF7-44EACB514DEB}"/>
              </a:ext>
            </a:extLst>
          </p:cNvPr>
          <p:cNvSpPr txBox="1"/>
          <p:nvPr/>
        </p:nvSpPr>
        <p:spPr>
          <a:xfrm>
            <a:off x="9883998" y="3693670"/>
            <a:ext cx="27471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”</a:t>
            </a:r>
            <a:endParaRPr lang="zh-CN" altLang="en-US" sz="13800" b="1">
              <a:ln w="381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6FE5C645-3180-4E7A-8658-D639DC70CB92}"/>
              </a:ext>
            </a:extLst>
          </p:cNvPr>
          <p:cNvSpPr/>
          <p:nvPr/>
        </p:nvSpPr>
        <p:spPr>
          <a:xfrm>
            <a:off x="178904" y="183874"/>
            <a:ext cx="367748" cy="367748"/>
          </a:xfrm>
          <a:prstGeom prst="plus">
            <a:avLst>
              <a:gd name="adj" fmla="val 41216"/>
            </a:avLst>
          </a:prstGeom>
          <a:solidFill>
            <a:srgbClr val="263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849063-2788-9ACB-1887-688F27C95903}"/>
              </a:ext>
            </a:extLst>
          </p:cNvPr>
          <p:cNvSpPr txBox="1"/>
          <p:nvPr/>
        </p:nvSpPr>
        <p:spPr>
          <a:xfrm>
            <a:off x="22686" y="1530427"/>
            <a:ext cx="27471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“</a:t>
            </a:r>
            <a:endParaRPr lang="zh-CN" altLang="en-US" sz="13800" b="1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93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6_1">
            <a:extLst>
              <a:ext uri="{FF2B5EF4-FFF2-40B4-BE49-F238E27FC236}">
                <a16:creationId xmlns:a16="http://schemas.microsoft.com/office/drawing/2014/main" id="{A3ECEAA7-60DE-8D6E-80D3-CC26AB9FE8E4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FB2C0D-DCCB-DFD0-2983-84C8B0F0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771" y="219982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Preliminary </a:t>
            </a:r>
            <a:r>
              <a:rPr lang="en-US" altLang="zh-CN">
                <a:ea typeface="等线 Light"/>
                <a:cs typeface="Calibri Light"/>
              </a:rPr>
              <a:t>Data Processing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D69CE-3395-16B7-206F-3F67EDDD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27" y="1240883"/>
            <a:ext cx="8202690" cy="559879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lvl="1">
              <a:buNone/>
            </a:pPr>
            <a:endParaRPr lang="en-US" b="1">
              <a:latin typeface="Calibri"/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latin typeface="Calibri"/>
                <a:ea typeface="+mn-lt"/>
                <a:cs typeface="+mn-lt"/>
              </a:rPr>
              <a:t>Dataset:</a:t>
            </a:r>
            <a:r>
              <a:rPr lang="en-US">
                <a:latin typeface="Calibri"/>
                <a:ea typeface="+mn-lt"/>
                <a:cs typeface="+mn-lt"/>
              </a:rPr>
              <a:t> 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err="1">
                <a:latin typeface="Calibri"/>
                <a:ea typeface="+mn-lt"/>
                <a:cs typeface="+mn-lt"/>
              </a:rPr>
              <a:t>xBD</a:t>
            </a:r>
            <a:r>
              <a:rPr lang="en-US">
                <a:latin typeface="Calibri"/>
                <a:ea typeface="+mn-lt"/>
                <a:cs typeface="+mn-lt"/>
              </a:rPr>
              <a:t> Dataset</a:t>
            </a:r>
            <a:endParaRPr lang="en-US">
              <a:latin typeface="Calibri"/>
              <a:ea typeface="Calibri"/>
              <a:cs typeface="Calibri"/>
            </a:endParaRPr>
          </a:p>
          <a:p>
            <a:pPr lvl="1">
              <a:buNone/>
            </a:pPr>
            <a:endParaRPr lang="en-US" b="1">
              <a:latin typeface="Calibri"/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latin typeface="Calibri"/>
                <a:ea typeface="+mn-lt"/>
                <a:cs typeface="+mn-lt"/>
              </a:rPr>
              <a:t>Structure:</a:t>
            </a:r>
            <a:endParaRPr lang="en-US" b="1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+mn-lt"/>
                <a:cs typeface="+mn-lt"/>
              </a:rPr>
              <a:t>Pre-disaster and post-disaster image pairs.</a:t>
            </a: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+mn-lt"/>
                <a:cs typeface="+mn-lt"/>
              </a:rPr>
              <a:t>JSON files containing labeled building polygons and damage classifications.</a:t>
            </a:r>
          </a:p>
          <a:p>
            <a:pPr marL="457200" lvl="1" indent="0">
              <a:buNone/>
            </a:pPr>
            <a:endParaRPr lang="en-US" altLang="zh-CN">
              <a:latin typeface="Calibri"/>
              <a:ea typeface="等线"/>
              <a:cs typeface="Calibri"/>
            </a:endParaRPr>
          </a:p>
          <a:p>
            <a:pPr marL="457200" lvl="1" indent="0">
              <a:buNone/>
            </a:pPr>
            <a:r>
              <a:rPr lang="en-US" b="1">
                <a:latin typeface="Calibri"/>
                <a:ea typeface="+mn-lt"/>
                <a:cs typeface="+mn-lt"/>
              </a:rPr>
              <a:t>Processing Steps</a:t>
            </a:r>
            <a:endParaRPr lang="en-US" b="1">
              <a:latin typeface="Calibri"/>
              <a:ea typeface="Calibri"/>
              <a:cs typeface="Calibri"/>
            </a:endParaRPr>
          </a:p>
          <a:p>
            <a:pPr lvl="1">
              <a:buNone/>
            </a:pPr>
            <a:endParaRPr lang="en-US">
              <a:latin typeface="Calibri"/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latin typeface="Calibri"/>
                <a:ea typeface="+mn-lt"/>
                <a:cs typeface="+mn-lt"/>
              </a:rPr>
              <a:t>Extracting Labels:</a:t>
            </a:r>
            <a:endParaRPr lang="en-US" b="1">
              <a:latin typeface="Calibri"/>
              <a:ea typeface="Calibri"/>
              <a:cs typeface="Calibri"/>
            </a:endParaRPr>
          </a:p>
          <a:p>
            <a:pPr lvl="1"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+mn-lt"/>
                <a:cs typeface="+mn-lt"/>
              </a:rPr>
              <a:t>Parsed JSON files to retrieve polygon annotations and damage labels.</a:t>
            </a: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+mn-lt"/>
                <a:cs typeface="+mn-lt"/>
              </a:rPr>
              <a:t>Damage levels categorized as No Damage, Minor Damage, Major Damage, Destroyed.</a:t>
            </a:r>
            <a:endParaRPr lang="en-US">
              <a:latin typeface="Calibri"/>
              <a:ea typeface="Calibri"/>
              <a:cs typeface="Calibri"/>
            </a:endParaRPr>
          </a:p>
          <a:p>
            <a:pPr lvl="1">
              <a:buNone/>
            </a:pPr>
            <a:endParaRPr lang="en-US">
              <a:latin typeface="Calibri"/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latin typeface="Calibri"/>
                <a:ea typeface="+mn-lt"/>
                <a:cs typeface="+mn-lt"/>
              </a:rPr>
              <a:t>Generating Masks:</a:t>
            </a:r>
            <a:endParaRPr lang="en-US" b="1">
              <a:latin typeface="Calibri"/>
              <a:ea typeface="Calibri"/>
              <a:cs typeface="Calibri"/>
            </a:endParaRPr>
          </a:p>
          <a:p>
            <a:pPr lvl="1">
              <a:buNone/>
            </a:pP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+mn-lt"/>
                <a:cs typeface="+mn-lt"/>
              </a:rPr>
              <a:t>Created binary masks for each post-disaster image.</a:t>
            </a: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+mn-lt"/>
                <a:cs typeface="+mn-lt"/>
              </a:rPr>
              <a:t>Masks represent the ground truth for model training.</a:t>
            </a:r>
          </a:p>
          <a:p>
            <a:pPr marL="457200" lvl="1" indent="0">
              <a:buNone/>
            </a:pPr>
            <a:endParaRPr lang="en-US">
              <a:latin typeface="Calibri"/>
              <a:ea typeface="Calibri" panose="020F0502020204030204"/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b="1">
                <a:latin typeface="Calibri"/>
                <a:ea typeface="Calibri" panose="020F0502020204030204"/>
                <a:cs typeface="Calibri" panose="020F0502020204030204"/>
              </a:rPr>
              <a:t>Output: </a:t>
            </a:r>
          </a:p>
          <a:p>
            <a:pPr marL="457200" lvl="1" indent="0">
              <a:buNone/>
            </a:pPr>
            <a:endParaRPr lang="en-US">
              <a:latin typeface="Calibri"/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>
                <a:latin typeface="Calibri"/>
                <a:ea typeface="+mn-lt"/>
                <a:cs typeface="+mn-lt"/>
              </a:rPr>
              <a:t>Aligned masks in a separate folder. </a:t>
            </a:r>
            <a:endParaRPr lang="en-US">
              <a:latin typeface="Calibri"/>
              <a:ea typeface="Calibri"/>
              <a:cs typeface="Calibri"/>
            </a:endParaRPr>
          </a:p>
          <a:p>
            <a:pPr lvl="1"/>
            <a:endParaRPr lang="en-US" altLang="zh-CN">
              <a:latin typeface="Calibri"/>
              <a:ea typeface="等线"/>
              <a:cs typeface="Calibri" panose="020F0502020204030204"/>
            </a:endParaRPr>
          </a:p>
          <a:p>
            <a:pPr lvl="1"/>
            <a:endParaRPr lang="en-US" altLang="zh-CN">
              <a:latin typeface="Calibri"/>
              <a:ea typeface="等线"/>
              <a:cs typeface="Calibri" panose="020F0502020204030204"/>
            </a:endParaRPr>
          </a:p>
          <a:p>
            <a:pPr lvl="1"/>
            <a:endParaRPr lang="en-US" altLang="zh-CN">
              <a:latin typeface="Calibri"/>
              <a:ea typeface="等线"/>
              <a:cs typeface="Calibri" panose="020F0502020204030204"/>
            </a:endParaRPr>
          </a:p>
          <a:p>
            <a:endParaRPr lang="en-US" altLang="zh-CN">
              <a:latin typeface="Calibri"/>
              <a:ea typeface="等线"/>
              <a:cs typeface="Calibri" panose="020F0502020204030204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0959767-9CC7-5940-1C72-AC62D6302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445505"/>
              </p:ext>
            </p:extLst>
          </p:nvPr>
        </p:nvGraphicFramePr>
        <p:xfrm>
          <a:off x="5942958" y="12365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035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6_1">
            <a:extLst>
              <a:ext uri="{FF2B5EF4-FFF2-40B4-BE49-F238E27FC236}">
                <a16:creationId xmlns:a16="http://schemas.microsoft.com/office/drawing/2014/main" id="{A3ECEAA7-60DE-8D6E-80D3-CC26AB9FE8E4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FB2C0D-DCCB-DFD0-2983-84C8B0F0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771" y="219982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Preliminary </a:t>
            </a:r>
            <a:r>
              <a:rPr lang="en-US" altLang="zh-CN">
                <a:ea typeface="等线 Light"/>
                <a:cs typeface="Calibri Light"/>
              </a:rPr>
              <a:t>Data Processing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D69CE-3395-16B7-206F-3F67EDDD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6844" y="1265073"/>
            <a:ext cx="8202690" cy="55987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None/>
            </a:pPr>
            <a:endParaRPr lang="en-US" b="1">
              <a:latin typeface="Calibri"/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latin typeface="Calibri"/>
                <a:ea typeface="Calibri"/>
                <a:cs typeface="Calibri"/>
              </a:rPr>
              <a:t>Mask generated using mask_polygon.py file </a:t>
            </a:r>
          </a:p>
          <a:p>
            <a:pPr lvl="1"/>
            <a:endParaRPr lang="en-US" altLang="zh-CN">
              <a:latin typeface="Calibri"/>
              <a:ea typeface="等线"/>
              <a:cs typeface="Calibri" panose="020F0502020204030204"/>
            </a:endParaRPr>
          </a:p>
          <a:p>
            <a:pPr lvl="1"/>
            <a:endParaRPr lang="en-US" altLang="zh-CN">
              <a:latin typeface="Calibri"/>
              <a:ea typeface="等线"/>
              <a:cs typeface="Calibri" panose="020F0502020204030204"/>
            </a:endParaRPr>
          </a:p>
          <a:p>
            <a:pPr lvl="1"/>
            <a:endParaRPr lang="en-US" altLang="zh-CN">
              <a:latin typeface="Calibri"/>
              <a:ea typeface="等线"/>
              <a:cs typeface="Calibri" panose="020F0502020204030204"/>
            </a:endParaRPr>
          </a:p>
          <a:p>
            <a:endParaRPr lang="en-US" altLang="zh-CN">
              <a:latin typeface="Calibri"/>
              <a:ea typeface="等线"/>
              <a:cs typeface="Calibri" panose="020F0502020204030204"/>
            </a:endParaRPr>
          </a:p>
        </p:txBody>
      </p:sp>
      <p:pic>
        <p:nvPicPr>
          <p:cNvPr id="22" name="Picture 21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3ACEB503-38B1-1E0B-4C45-6DD4AB818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8" y="2433562"/>
            <a:ext cx="2820611" cy="3159276"/>
          </a:xfrm>
          <a:prstGeom prst="rect">
            <a:avLst/>
          </a:prstGeom>
        </p:spPr>
      </p:pic>
      <p:pic>
        <p:nvPicPr>
          <p:cNvPr id="24" name="Picture 23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38950913-B8B0-0FA7-EEF0-A57CF9A1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57" y="2433199"/>
            <a:ext cx="2808515" cy="3159277"/>
          </a:xfrm>
          <a:prstGeom prst="rect">
            <a:avLst/>
          </a:prstGeom>
        </p:spPr>
      </p:pic>
      <p:pic>
        <p:nvPicPr>
          <p:cNvPr id="25" name="Picture 24" descr="A white pixelated image of a person&#10;&#10;Description automatically generated">
            <a:extLst>
              <a:ext uri="{FF2B5EF4-FFF2-40B4-BE49-F238E27FC236}">
                <a16:creationId xmlns:a16="http://schemas.microsoft.com/office/drawing/2014/main" id="{99C870BF-B16E-5061-F37E-5D0840658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258" y="2430659"/>
            <a:ext cx="3086705" cy="315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1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6_1">
            <a:extLst>
              <a:ext uri="{FF2B5EF4-FFF2-40B4-BE49-F238E27FC236}">
                <a16:creationId xmlns:a16="http://schemas.microsoft.com/office/drawing/2014/main" id="{A3ECEAA7-60DE-8D6E-80D3-CC26AB9FE8E4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FB2C0D-DCCB-DFD0-2983-84C8B0F0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771" y="219982"/>
            <a:ext cx="10515600" cy="1325563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UNet</a:t>
            </a:r>
            <a:r>
              <a:rPr lang="en-US">
                <a:ea typeface="+mj-lt"/>
                <a:cs typeface="+mj-lt"/>
              </a:rPr>
              <a:t>-Based Model for Damage Assessment</a:t>
            </a:r>
            <a:r>
              <a:rPr lang="en-US">
                <a:ea typeface="Calibri Light"/>
                <a:cs typeface="Calibri Light"/>
              </a:rPr>
              <a:t> </a:t>
            </a:r>
            <a:endParaRPr lang="en-US" altLang="zh-CN">
              <a:ea typeface="等线 Light"/>
              <a:cs typeface="Calibri Ligh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D69CE-3395-16B7-206F-3F67EDDD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0368" y="1240883"/>
            <a:ext cx="5612484" cy="562298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lvl="1">
              <a:buNone/>
            </a:pPr>
            <a:endParaRPr lang="en-US" b="1">
              <a:latin typeface="Calibri"/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ea typeface="Calibri"/>
                <a:cs typeface="Calibri"/>
              </a:rPr>
              <a:t>Model Architecture: </a:t>
            </a:r>
          </a:p>
          <a:p>
            <a:pPr lvl="1"/>
            <a:r>
              <a:rPr lang="en-US" b="1">
                <a:ea typeface="+mn-lt"/>
                <a:cs typeface="+mn-lt"/>
              </a:rPr>
              <a:t>Dual Encoder:</a:t>
            </a:r>
            <a:r>
              <a:rPr lang="en-US">
                <a:ea typeface="+mn-lt"/>
                <a:cs typeface="+mn-lt"/>
              </a:rPr>
              <a:t> Two separate encoders process the pre and post images to extract hierarchical features through convolution and max-pooling layers.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pPr lvl="1"/>
            <a:r>
              <a:rPr lang="en-US" b="1">
                <a:ea typeface="+mn-lt"/>
                <a:cs typeface="+mn-lt"/>
              </a:rPr>
              <a:t>Decoder: </a:t>
            </a:r>
            <a:r>
              <a:rPr lang="en-US">
                <a:ea typeface="+mn-lt"/>
                <a:cs typeface="+mn-lt"/>
              </a:rPr>
              <a:t>Combines spatial and semantic features from both encoders using upsampling, skip connections, and feature fusion techniques to reconstruct pixel-wise details.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pPr lvl="1"/>
            <a:r>
              <a:rPr lang="en-US" b="1">
                <a:ea typeface="+mn-lt"/>
                <a:cs typeface="+mn-lt"/>
              </a:rPr>
              <a:t>Final Layer: </a:t>
            </a:r>
            <a:r>
              <a:rPr lang="en-US">
                <a:ea typeface="+mn-lt"/>
                <a:cs typeface="+mn-lt"/>
              </a:rPr>
              <a:t>Outputs damage classification for each pixel (No Damage, Minor, Major, Destroyed) by comparing features from the two input images.</a:t>
            </a:r>
          </a:p>
          <a:p>
            <a:pPr lvl="1"/>
            <a:endParaRPr lang="en-US">
              <a:ea typeface="Calibri" panose="020F0502020204030204"/>
              <a:cs typeface="Calibri" panose="020F0502020204030204"/>
            </a:endParaRPr>
          </a:p>
          <a:p>
            <a:pPr lvl="1">
              <a:buNone/>
            </a:pPr>
            <a:endParaRPr lang="en-US">
              <a:latin typeface="Calibri"/>
              <a:ea typeface="+mn-lt"/>
              <a:cs typeface="+mn-lt"/>
            </a:endParaRPr>
          </a:p>
          <a:p>
            <a:pPr lvl="1"/>
            <a:endParaRPr lang="en-US">
              <a:latin typeface="Calibri"/>
              <a:ea typeface="+mn-lt"/>
              <a:cs typeface="+mn-lt"/>
            </a:endParaRPr>
          </a:p>
          <a:p>
            <a:pPr lvl="1"/>
            <a:endParaRPr lang="en-US" altLang="zh-CN">
              <a:latin typeface="Calibri"/>
              <a:ea typeface="等线"/>
              <a:cs typeface="+mn-lt"/>
            </a:endParaRPr>
          </a:p>
          <a:p>
            <a:pPr lvl="1"/>
            <a:endParaRPr lang="en-US" altLang="zh-CN">
              <a:latin typeface="Calibri"/>
              <a:ea typeface="等线"/>
              <a:cs typeface="+mn-lt"/>
            </a:endParaRPr>
          </a:p>
          <a:p>
            <a:pPr lvl="1"/>
            <a:endParaRPr lang="en-US" altLang="zh-CN">
              <a:latin typeface="Calibri"/>
              <a:ea typeface="等线"/>
              <a:cs typeface="+mn-lt"/>
            </a:endParaRPr>
          </a:p>
          <a:p>
            <a:endParaRPr lang="en-US" altLang="zh-CN">
              <a:latin typeface="Calibri"/>
              <a:ea typeface="等线"/>
              <a:cs typeface="+mn-lt"/>
            </a:endParaRPr>
          </a:p>
        </p:txBody>
      </p:sp>
      <p:pic>
        <p:nvPicPr>
          <p:cNvPr id="4" name="Picture 3" descr="Siam-U-Net: encoder-decoder siamese network for knee cartilage tracking in  ultrasound images - ScienceDirect">
            <a:extLst>
              <a:ext uri="{FF2B5EF4-FFF2-40B4-BE49-F238E27FC236}">
                <a16:creationId xmlns:a16="http://schemas.microsoft.com/office/drawing/2014/main" id="{0CE0E672-6764-3278-83E6-4B2476B1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31" t="-1603" r="21189" b="1278"/>
          <a:stretch/>
        </p:blipFill>
        <p:spPr>
          <a:xfrm>
            <a:off x="6441924" y="1913105"/>
            <a:ext cx="5755814" cy="3733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20070-E3F2-3AFF-E951-8179EF153655}"/>
              </a:ext>
            </a:extLst>
          </p:cNvPr>
          <p:cNvSpPr txBox="1"/>
          <p:nvPr/>
        </p:nvSpPr>
        <p:spPr>
          <a:xfrm>
            <a:off x="5567629" y="2538592"/>
            <a:ext cx="15578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Pre-Disaster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A8F9C-8B09-762D-0A47-4EFA1AC6BC18}"/>
              </a:ext>
            </a:extLst>
          </p:cNvPr>
          <p:cNvSpPr txBox="1"/>
          <p:nvPr/>
        </p:nvSpPr>
        <p:spPr>
          <a:xfrm>
            <a:off x="5301533" y="4377067"/>
            <a:ext cx="15578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Post-Disaster Image</a:t>
            </a:r>
          </a:p>
        </p:txBody>
      </p:sp>
    </p:spTree>
    <p:extLst>
      <p:ext uri="{BB962C8B-B14F-4D97-AF65-F5344CB8AC3E}">
        <p14:creationId xmlns:p14="http://schemas.microsoft.com/office/powerpoint/2010/main" val="1788758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6_1">
            <a:extLst>
              <a:ext uri="{FF2B5EF4-FFF2-40B4-BE49-F238E27FC236}">
                <a16:creationId xmlns:a16="http://schemas.microsoft.com/office/drawing/2014/main" id="{A3ECEAA7-60DE-8D6E-80D3-CC26AB9FE8E4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FB2C0D-DCCB-DFD0-2983-84C8B0F0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771" y="219982"/>
            <a:ext cx="10515600" cy="1325563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UNet</a:t>
            </a:r>
            <a:r>
              <a:rPr lang="en-US">
                <a:ea typeface="+mj-lt"/>
                <a:cs typeface="+mj-lt"/>
              </a:rPr>
              <a:t>-Based Model for Damage Assessment</a:t>
            </a:r>
            <a:r>
              <a:rPr lang="en-US">
                <a:ea typeface="Calibri Light"/>
                <a:cs typeface="Calibri Light"/>
              </a:rPr>
              <a:t> </a:t>
            </a:r>
            <a:endParaRPr lang="en-US" altLang="zh-CN">
              <a:ea typeface="等线 Light"/>
              <a:cs typeface="Calibri Ligh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D69CE-3395-16B7-206F-3F67EDDD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607" y="1240883"/>
            <a:ext cx="12460214" cy="56229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None/>
            </a:pPr>
            <a:endParaRPr lang="en-US" b="1">
              <a:latin typeface="Calibri"/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ea typeface="Calibri"/>
                <a:cs typeface="Calibri"/>
              </a:rPr>
              <a:t>Model Workflow</a:t>
            </a:r>
          </a:p>
          <a:p>
            <a:pPr lvl="1">
              <a:buNone/>
            </a:pPr>
            <a:endParaRPr lang="en-US" b="1"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ea typeface="+mn-lt"/>
                <a:cs typeface="+mn-lt"/>
              </a:rPr>
              <a:t>Data Ingestion:</a:t>
            </a:r>
            <a:endParaRPr lang="en-US" b="1">
              <a:ea typeface="Calibri"/>
              <a:cs typeface="Calibri"/>
            </a:endParaRPr>
          </a:p>
          <a:p>
            <a:pPr lvl="1">
              <a:buNone/>
            </a:pPr>
            <a:endParaRPr lang="en-US" b="1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Pre-disaster and post-disaster images are loaded from the dataset, along with their corresponding ground truth masks.</a:t>
            </a:r>
          </a:p>
          <a:p>
            <a:pPr lvl="1"/>
            <a:r>
              <a:rPr lang="en-US">
                <a:ea typeface="+mn-lt"/>
                <a:cs typeface="+mn-lt"/>
              </a:rPr>
              <a:t>RGB images for both pre- and post-disaster scenarios, and grayscale masks.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/>
            <a:endParaRPr lang="en-US">
              <a:latin typeface="Calibri" panose="020F0502020204030204"/>
              <a:ea typeface="Calibri" panose="020F0502020204030204"/>
              <a:cs typeface="+mn-lt"/>
            </a:endParaRPr>
          </a:p>
          <a:p>
            <a:pPr marL="457200" indent="0">
              <a:spcBef>
                <a:spcPts val="500"/>
              </a:spcBef>
              <a:buNone/>
            </a:pPr>
            <a:r>
              <a:rPr lang="en-US" sz="2400" b="1">
                <a:ea typeface="+mn-lt"/>
                <a:cs typeface="+mn-lt"/>
              </a:rPr>
              <a:t>Preprocessing:</a:t>
            </a:r>
            <a:endParaRPr lang="en-US" sz="2400" b="1">
              <a:latin typeface="Calibri" panose="020F0502020204030204"/>
              <a:ea typeface="Calibri" panose="020F0502020204030204"/>
              <a:cs typeface="+mn-lt"/>
            </a:endParaRPr>
          </a:p>
          <a:p>
            <a:pPr lvl="1"/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Images are resized to a uniform dimension.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Transformations (e.g., resizing, normalization) are applied for consistency and better model performance.</a:t>
            </a:r>
            <a:endParaRPr lang="en-US"/>
          </a:p>
          <a:p>
            <a:pPr lvl="1">
              <a:buNone/>
            </a:pPr>
            <a:endParaRPr lang="en-US" sz="4000" b="1">
              <a:latin typeface="Calibri" panose="020F0502020204030204"/>
              <a:ea typeface="Calibri" panose="020F0502020204030204"/>
              <a:cs typeface="+mn-lt"/>
            </a:endParaRPr>
          </a:p>
          <a:p>
            <a:pPr lvl="1"/>
            <a:endParaRPr lang="en-US" altLang="zh-CN">
              <a:latin typeface="等线"/>
              <a:ea typeface="等线"/>
              <a:cs typeface="+mn-lt"/>
            </a:endParaRPr>
          </a:p>
          <a:p>
            <a:pPr lvl="1"/>
            <a:endParaRPr lang="en-US" altLang="zh-CN">
              <a:latin typeface="Calibri"/>
              <a:ea typeface="等线"/>
              <a:cs typeface="+mn-lt"/>
            </a:endParaRPr>
          </a:p>
          <a:p>
            <a:pPr lvl="1"/>
            <a:endParaRPr lang="en-US" altLang="zh-CN">
              <a:latin typeface="Calibri"/>
              <a:ea typeface="等线"/>
              <a:cs typeface="+mn-lt"/>
            </a:endParaRPr>
          </a:p>
          <a:p>
            <a:endParaRPr lang="en-US" altLang="zh-CN">
              <a:latin typeface="Calibri"/>
              <a:ea typeface="等线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403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6_1">
            <a:extLst>
              <a:ext uri="{FF2B5EF4-FFF2-40B4-BE49-F238E27FC236}">
                <a16:creationId xmlns:a16="http://schemas.microsoft.com/office/drawing/2014/main" id="{A3ECEAA7-60DE-8D6E-80D3-CC26AB9FE8E4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FB2C0D-DCCB-DFD0-2983-84C8B0F0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771" y="219982"/>
            <a:ext cx="10515600" cy="1325563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UNet</a:t>
            </a:r>
            <a:r>
              <a:rPr lang="en-US">
                <a:ea typeface="+mj-lt"/>
                <a:cs typeface="+mj-lt"/>
              </a:rPr>
              <a:t>-Based Model for Damage Assessment</a:t>
            </a:r>
            <a:r>
              <a:rPr lang="en-US">
                <a:ea typeface="Calibri Light"/>
                <a:cs typeface="Calibri Light"/>
              </a:rPr>
              <a:t> </a:t>
            </a:r>
            <a:endParaRPr lang="en-US" altLang="zh-CN">
              <a:ea typeface="等线 Light"/>
              <a:cs typeface="Calibri Ligh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D69CE-3395-16B7-206F-3F67EDDD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607" y="1240883"/>
            <a:ext cx="12012691" cy="562298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>
              <a:buNone/>
            </a:pPr>
            <a:endParaRPr lang="en-US" b="1">
              <a:latin typeface="Calibri"/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ea typeface="Calibri"/>
                <a:cs typeface="Calibri"/>
              </a:rPr>
              <a:t>Model Workflow</a:t>
            </a:r>
          </a:p>
          <a:p>
            <a:pPr lvl="1">
              <a:buNone/>
            </a:pPr>
            <a:endParaRPr lang="en-US" b="1"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Siamese </a:t>
            </a:r>
            <a:r>
              <a:rPr lang="en-US" b="1" err="1">
                <a:ea typeface="+mn-lt"/>
                <a:cs typeface="+mn-lt"/>
              </a:rPr>
              <a:t>UNet</a:t>
            </a:r>
            <a:r>
              <a:rPr lang="en-US" b="1">
                <a:ea typeface="+mn-lt"/>
                <a:cs typeface="+mn-lt"/>
              </a:rPr>
              <a:t> Architecture:</a:t>
            </a:r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lvl="1">
              <a:lnSpc>
                <a:spcPct val="110000"/>
              </a:lnSpc>
            </a:pPr>
            <a:r>
              <a:rPr lang="en-US" b="1">
                <a:ea typeface="+mn-lt"/>
                <a:cs typeface="+mn-lt"/>
              </a:rPr>
              <a:t>Encoder/</a:t>
            </a:r>
            <a:r>
              <a:rPr lang="en-US" b="1" err="1">
                <a:ea typeface="+mn-lt"/>
                <a:cs typeface="+mn-lt"/>
              </a:rPr>
              <a:t>Downsampling</a:t>
            </a:r>
            <a:r>
              <a:rPr lang="en-US" b="1">
                <a:ea typeface="+mn-lt"/>
                <a:cs typeface="+mn-lt"/>
              </a:rPr>
              <a:t>: </a:t>
            </a:r>
            <a:r>
              <a:rPr lang="en-US">
                <a:ea typeface="+mn-lt"/>
                <a:cs typeface="+mn-lt"/>
              </a:rPr>
              <a:t>Extracts hierarchical features from the pre and post disaster images using convolutional and pooling layers.</a:t>
            </a:r>
          </a:p>
          <a:p>
            <a:pPr lvl="1">
              <a:lnSpc>
                <a:spcPct val="110000"/>
              </a:lnSpc>
            </a:pPr>
            <a:r>
              <a:rPr lang="en-US" b="1">
                <a:ea typeface="+mn-lt"/>
                <a:cs typeface="+mn-lt"/>
              </a:rPr>
              <a:t>Bottleneck:</a:t>
            </a:r>
            <a:r>
              <a:rPr lang="en-US">
                <a:ea typeface="+mn-lt"/>
                <a:cs typeface="+mn-lt"/>
              </a:rPr>
              <a:t> The deepest layer where high-level features from both images are fused to learn shared representations.</a:t>
            </a:r>
          </a:p>
          <a:p>
            <a:pPr lvl="1">
              <a:lnSpc>
                <a:spcPct val="110000"/>
              </a:lnSpc>
            </a:pPr>
            <a:r>
              <a:rPr lang="en-US" b="1">
                <a:ea typeface="+mn-lt"/>
                <a:cs typeface="+mn-lt"/>
              </a:rPr>
              <a:t>Decoder/</a:t>
            </a:r>
            <a:r>
              <a:rPr lang="en-US" b="1" err="1">
                <a:ea typeface="+mn-lt"/>
                <a:cs typeface="+mn-lt"/>
              </a:rPr>
              <a:t>Upsampling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Reconstructs spatial details for each input branch using skip connections and transposed convolutions.</a:t>
            </a:r>
          </a:p>
          <a:p>
            <a:pPr lvl="1">
              <a:lnSpc>
                <a:spcPct val="110000"/>
              </a:lnSpc>
            </a:pPr>
            <a:r>
              <a:rPr lang="en-US" b="1">
                <a:ea typeface="+mn-lt"/>
                <a:cs typeface="+mn-lt"/>
              </a:rPr>
              <a:t>Final Layer:</a:t>
            </a:r>
            <a:r>
              <a:rPr lang="en-US">
                <a:ea typeface="+mn-lt"/>
                <a:cs typeface="+mn-lt"/>
              </a:rPr>
              <a:t> Outputs a segmentation mask with four classes. (No Damage, Minor, Major, Destroyed)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/>
            <a:endParaRPr lang="en-US">
              <a:latin typeface="Calibri" panose="020F0502020204030204"/>
              <a:ea typeface="Calibri" panose="020F0502020204030204"/>
              <a:cs typeface="+mn-lt"/>
            </a:endParaRPr>
          </a:p>
          <a:p>
            <a:pPr lvl="1">
              <a:buNone/>
            </a:pPr>
            <a:r>
              <a:rPr lang="en-US" b="1">
                <a:ea typeface="+mn-lt"/>
                <a:cs typeface="+mn-lt"/>
              </a:rPr>
              <a:t>Training:</a:t>
            </a:r>
          </a:p>
          <a:p>
            <a:pPr lvl="1">
              <a:buNone/>
            </a:pPr>
            <a:endParaRPr lang="en-US"/>
          </a:p>
          <a:p>
            <a:pPr lvl="1">
              <a:lnSpc>
                <a:spcPct val="110000"/>
              </a:lnSpc>
            </a:pPr>
            <a:r>
              <a:rPr lang="en-US">
                <a:ea typeface="+mn-lt"/>
                <a:cs typeface="+mn-lt"/>
              </a:rPr>
              <a:t>Images are processed in batches</a:t>
            </a:r>
            <a:endParaRPr lang="en-US" b="1">
              <a:ea typeface="+mn-lt"/>
              <a:cs typeface="+mn-lt"/>
            </a:endParaRPr>
          </a:p>
          <a:p>
            <a:pPr lvl="1">
              <a:lnSpc>
                <a:spcPct val="110000"/>
              </a:lnSpc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CrossEntropyLoss</a:t>
            </a:r>
            <a:r>
              <a:rPr lang="en-US">
                <a:ea typeface="+mn-lt"/>
                <a:cs typeface="+mn-lt"/>
              </a:rPr>
              <a:t> is used to compare predicted masks with ground truth masks.</a:t>
            </a:r>
            <a:endParaRPr lang="en-US" b="1">
              <a:ea typeface="Calibri"/>
              <a:cs typeface="Calibri"/>
            </a:endParaRPr>
          </a:p>
          <a:p>
            <a:pPr lvl="1">
              <a:lnSpc>
                <a:spcPct val="110000"/>
              </a:lnSpc>
            </a:pPr>
            <a:r>
              <a:rPr lang="en-US">
                <a:ea typeface="+mn-lt"/>
                <a:cs typeface="+mn-lt"/>
              </a:rPr>
              <a:t> Adam optimizer is used to adjusts weights to minimize the loss.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lvl="1">
              <a:buNone/>
            </a:pPr>
            <a:endParaRPr lang="en-US" sz="4000" b="1">
              <a:latin typeface="Calibri" panose="020F0502020204030204"/>
              <a:ea typeface="Calibri" panose="020F0502020204030204"/>
              <a:cs typeface="+mn-lt"/>
            </a:endParaRPr>
          </a:p>
          <a:p>
            <a:pPr lvl="1"/>
            <a:endParaRPr lang="en-US" altLang="zh-CN">
              <a:latin typeface="等线"/>
              <a:ea typeface="等线"/>
              <a:cs typeface="+mn-lt"/>
            </a:endParaRPr>
          </a:p>
          <a:p>
            <a:pPr lvl="1"/>
            <a:endParaRPr lang="en-US" altLang="zh-CN">
              <a:latin typeface="Calibri"/>
              <a:ea typeface="等线"/>
              <a:cs typeface="+mn-lt"/>
            </a:endParaRPr>
          </a:p>
          <a:p>
            <a:pPr lvl="1"/>
            <a:endParaRPr lang="en-US" altLang="zh-CN">
              <a:latin typeface="Calibri"/>
              <a:ea typeface="等线"/>
              <a:cs typeface="+mn-lt"/>
            </a:endParaRPr>
          </a:p>
          <a:p>
            <a:endParaRPr lang="en-US" altLang="zh-CN">
              <a:latin typeface="Calibri"/>
              <a:ea typeface="等线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3151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6_1">
            <a:extLst>
              <a:ext uri="{FF2B5EF4-FFF2-40B4-BE49-F238E27FC236}">
                <a16:creationId xmlns:a16="http://schemas.microsoft.com/office/drawing/2014/main" id="{A3ECEAA7-60DE-8D6E-80D3-CC26AB9FE8E4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FB2C0D-DCCB-DFD0-2983-84C8B0F0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771" y="219982"/>
            <a:ext cx="10515600" cy="1325563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UNet</a:t>
            </a:r>
            <a:r>
              <a:rPr lang="en-US">
                <a:ea typeface="+mj-lt"/>
                <a:cs typeface="+mj-lt"/>
              </a:rPr>
              <a:t>-Based Model for Damage Assessment</a:t>
            </a:r>
            <a:r>
              <a:rPr lang="en-US">
                <a:ea typeface="Calibri Light"/>
                <a:cs typeface="Calibri Light"/>
              </a:rPr>
              <a:t> </a:t>
            </a:r>
            <a:endParaRPr lang="en-US" altLang="zh-CN">
              <a:ea typeface="等线 Light"/>
              <a:cs typeface="Calibri Ligh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D69CE-3395-16B7-206F-3F67EDDD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607" y="1240883"/>
            <a:ext cx="12012691" cy="56229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None/>
            </a:pPr>
            <a:endParaRPr lang="en-US" b="1">
              <a:latin typeface="Calibri"/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ea typeface="Calibri"/>
                <a:cs typeface="Calibri"/>
              </a:rPr>
              <a:t>Model Workflow</a:t>
            </a:r>
          </a:p>
          <a:p>
            <a:pPr lvl="1">
              <a:buNone/>
            </a:pPr>
            <a:endParaRPr lang="en-US" b="1">
              <a:ea typeface="+mn-lt"/>
              <a:cs typeface="+mn-lt"/>
            </a:endParaRPr>
          </a:p>
          <a:p>
            <a:pPr lvl="1">
              <a:buNone/>
            </a:pPr>
            <a:r>
              <a:rPr lang="en-US" b="1">
                <a:ea typeface="+mn-lt"/>
                <a:cs typeface="+mn-lt"/>
              </a:rPr>
              <a:t>Evaluation:</a:t>
            </a:r>
          </a:p>
          <a:p>
            <a:pPr lvl="1">
              <a:buNone/>
            </a:pP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The model predicts the segmentation and damage classification for test images.</a:t>
            </a:r>
          </a:p>
          <a:p>
            <a:pPr lvl="1"/>
            <a:r>
              <a:rPr lang="en-US">
                <a:ea typeface="+mn-lt"/>
                <a:cs typeface="+mn-lt"/>
              </a:rPr>
              <a:t>F1 score and loss metrics are calculated based on correct predictions vs. ground truths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/>
            <a:endParaRPr lang="en-US" b="1">
              <a:latin typeface="Calibri" panose="020F0502020204030204"/>
              <a:ea typeface="Calibri" panose="020F0502020204030204"/>
              <a:cs typeface="+mn-lt"/>
            </a:endParaRPr>
          </a:p>
          <a:p>
            <a:pPr lvl="1">
              <a:buNone/>
            </a:pPr>
            <a:r>
              <a:rPr lang="en-US" b="1">
                <a:ea typeface="+mn-lt"/>
                <a:cs typeface="+mn-lt"/>
              </a:rPr>
              <a:t>Visualization:</a:t>
            </a:r>
            <a:endParaRPr lang="en-US" b="1"/>
          </a:p>
          <a:p>
            <a:pPr lvl="1">
              <a:buNone/>
            </a:pP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A random test sample is visualized, showcasing the pre-disaster image, post-disaster image, and the model's predicted mask.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/>
            <a:endParaRPr lang="en-US">
              <a:latin typeface="Calibri" panose="020F0502020204030204"/>
              <a:ea typeface="Calibri" panose="020F0502020204030204"/>
              <a:cs typeface="+mn-lt"/>
            </a:endParaRPr>
          </a:p>
          <a:p>
            <a:pPr marL="457200" lvl="1" indent="0">
              <a:buNone/>
            </a:pPr>
            <a:endParaRPr lang="en-US">
              <a:latin typeface="Calibri" panose="020F0502020204030204"/>
              <a:ea typeface="Calibri" panose="020F0502020204030204"/>
              <a:cs typeface="+mn-lt"/>
            </a:endParaRPr>
          </a:p>
          <a:p>
            <a:pPr lvl="1">
              <a:buNone/>
            </a:pPr>
            <a:endParaRPr lang="en-US" sz="4000" b="1">
              <a:latin typeface="Calibri" panose="020F0502020204030204"/>
              <a:ea typeface="Calibri" panose="020F0502020204030204"/>
              <a:cs typeface="+mn-lt"/>
            </a:endParaRPr>
          </a:p>
          <a:p>
            <a:pPr lvl="1"/>
            <a:endParaRPr lang="en-US" altLang="zh-CN">
              <a:latin typeface="等线"/>
              <a:ea typeface="等线"/>
              <a:cs typeface="+mn-lt"/>
            </a:endParaRPr>
          </a:p>
          <a:p>
            <a:pPr lvl="1"/>
            <a:endParaRPr lang="en-US" altLang="zh-CN">
              <a:latin typeface="Calibri"/>
              <a:ea typeface="等线"/>
              <a:cs typeface="+mn-lt"/>
            </a:endParaRPr>
          </a:p>
          <a:p>
            <a:pPr lvl="1"/>
            <a:endParaRPr lang="en-US" altLang="zh-CN">
              <a:latin typeface="Calibri"/>
              <a:ea typeface="等线"/>
              <a:cs typeface="+mn-lt"/>
            </a:endParaRPr>
          </a:p>
          <a:p>
            <a:endParaRPr lang="en-US" altLang="zh-CN">
              <a:latin typeface="Calibri"/>
              <a:ea typeface="等线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744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17BC4B-53C9-2BC5-D2EA-3E83BBB51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entagon 6_1">
            <a:extLst>
              <a:ext uri="{FF2B5EF4-FFF2-40B4-BE49-F238E27FC236}">
                <a16:creationId xmlns:a16="http://schemas.microsoft.com/office/drawing/2014/main" id="{F7C258AD-1E18-E184-A85F-625CF353950B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BBC4BB2-192C-B2FA-5E4D-22A00A65AD01}"/>
              </a:ext>
            </a:extLst>
          </p:cNvPr>
          <p:cNvSpPr txBox="1"/>
          <p:nvPr/>
        </p:nvSpPr>
        <p:spPr>
          <a:xfrm>
            <a:off x="661724" y="607415"/>
            <a:ext cx="8875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Model Architecture - CNN</a:t>
            </a:r>
            <a:endParaRPr lang="zh-CN" altLang="en-US" sz="4400" b="1">
              <a:latin typeface="+mj-lt"/>
              <a:ea typeface="思源黑体 CN Medium" panose="020B0600000000000000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159AF-3B64-A2A9-7CA2-CF695C74CBA9}"/>
              </a:ext>
            </a:extLst>
          </p:cNvPr>
          <p:cNvSpPr txBox="1"/>
          <p:nvPr/>
        </p:nvSpPr>
        <p:spPr>
          <a:xfrm>
            <a:off x="771845" y="1452615"/>
            <a:ext cx="56197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i="1" err="1"/>
              <a:t>label_mapping</a:t>
            </a:r>
            <a:r>
              <a:rPr lang="en-US" altLang="zh-CN" i="1"/>
              <a:t> = {</a:t>
            </a:r>
          </a:p>
          <a:p>
            <a:r>
              <a:rPr lang="en-US" altLang="zh-CN" i="1"/>
              <a:t>	0: "</a:t>
            </a:r>
            <a:r>
              <a:rPr lang="en-US" altLang="zh-CN" i="1">
                <a:solidFill>
                  <a:srgbClr val="FF0000"/>
                </a:solidFill>
              </a:rPr>
              <a:t>no-damage</a:t>
            </a:r>
            <a:r>
              <a:rPr lang="en-US" altLang="zh-CN" i="1"/>
              <a:t>", </a:t>
            </a:r>
          </a:p>
          <a:p>
            <a:r>
              <a:rPr lang="en-US" altLang="zh-CN" i="1"/>
              <a:t>	1: "</a:t>
            </a:r>
            <a:r>
              <a:rPr lang="en-US" altLang="zh-CN" i="1">
                <a:solidFill>
                  <a:srgbClr val="FF0000"/>
                </a:solidFill>
              </a:rPr>
              <a:t>minor-damage</a:t>
            </a:r>
            <a:r>
              <a:rPr lang="en-US" altLang="zh-CN" i="1"/>
              <a:t>", </a:t>
            </a:r>
          </a:p>
          <a:p>
            <a:r>
              <a:rPr lang="en-US" altLang="zh-CN" i="1"/>
              <a:t>	2: "</a:t>
            </a:r>
            <a:r>
              <a:rPr lang="en-US" altLang="zh-CN" i="1">
                <a:solidFill>
                  <a:srgbClr val="FF0000"/>
                </a:solidFill>
              </a:rPr>
              <a:t>major-damage</a:t>
            </a:r>
            <a:r>
              <a:rPr lang="en-US" altLang="zh-CN" i="1"/>
              <a:t>", </a:t>
            </a:r>
          </a:p>
          <a:p>
            <a:r>
              <a:rPr lang="en-US" altLang="zh-CN" i="1"/>
              <a:t>	3: "</a:t>
            </a:r>
            <a:r>
              <a:rPr lang="en-US" altLang="zh-CN" i="1">
                <a:solidFill>
                  <a:srgbClr val="FF0000"/>
                </a:solidFill>
              </a:rPr>
              <a:t>destroyed</a:t>
            </a:r>
            <a:r>
              <a:rPr lang="en-US" altLang="zh-CN" i="1"/>
              <a:t>"}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split</a:t>
            </a:r>
            <a:r>
              <a:rPr lang="zh-CN" altLang="en-US"/>
              <a:t>：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Training Set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Validation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Test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Preprocessing 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Image Resizing: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/>
              <a:t>Resize images to a fixed size (e.g., 256×256 or 1024×1024).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/>
              <a:t>Apply data augmentation (e.g., rotation, flipping, cropping) to improve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Label Conversion: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/>
              <a:t>Parse JSON annotations to extract damage labels for each building.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/>
              <a:t>Map class labels to numeric values for model input.</a:t>
            </a:r>
            <a:endParaRPr lang="zh-CN" altLang="en-US"/>
          </a:p>
        </p:txBody>
      </p:sp>
      <p:pic>
        <p:nvPicPr>
          <p:cNvPr id="4" name="图片 3" descr="地图&#10;&#10;描述已自动生成">
            <a:extLst>
              <a:ext uri="{FF2B5EF4-FFF2-40B4-BE49-F238E27FC236}">
                <a16:creationId xmlns:a16="http://schemas.microsoft.com/office/drawing/2014/main" id="{5E49CB76-7EEF-B0C6-A275-7BBFDEEE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387" y="1376856"/>
            <a:ext cx="4121133" cy="43268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1861F2-3380-8D99-4F54-04EDCE9D3790}"/>
              </a:ext>
            </a:extLst>
          </p:cNvPr>
          <p:cNvSpPr txBox="1"/>
          <p:nvPr/>
        </p:nvSpPr>
        <p:spPr>
          <a:xfrm>
            <a:off x="7319621" y="553786"/>
            <a:ext cx="370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>
                <a:highlight>
                  <a:srgbClr val="FFFF00"/>
                </a:highlight>
              </a:rPr>
              <a:t>For data part information</a:t>
            </a:r>
            <a:endParaRPr kumimoji="1" lang="zh-CN" altLang="en-US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63414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6_1">
            <a:extLst>
              <a:ext uri="{FF2B5EF4-FFF2-40B4-BE49-F238E27FC236}">
                <a16:creationId xmlns:a16="http://schemas.microsoft.com/office/drawing/2014/main" id="{8EA20355-FABF-470E-D041-4955EA7BA1BA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8BAD2D3-D90A-118A-94BA-C10D242A588F}"/>
              </a:ext>
            </a:extLst>
          </p:cNvPr>
          <p:cNvSpPr txBox="1"/>
          <p:nvPr/>
        </p:nvSpPr>
        <p:spPr>
          <a:xfrm>
            <a:off x="486612" y="1668025"/>
            <a:ext cx="2729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Input</a:t>
            </a:r>
            <a:r>
              <a:rPr lang="zh-CN" altLang="en-US"/>
              <a:t> </a:t>
            </a:r>
            <a:r>
              <a:rPr lang="en-US" altLang="zh-CN"/>
              <a:t>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Convolutional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Activation Function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Pooling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Fully 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Output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681939-808A-C739-38B8-794B896D5E94}"/>
              </a:ext>
            </a:extLst>
          </p:cNvPr>
          <p:cNvSpPr txBox="1"/>
          <p:nvPr/>
        </p:nvSpPr>
        <p:spPr>
          <a:xfrm>
            <a:off x="661724" y="607415"/>
            <a:ext cx="8875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Model Architecture - CNN</a:t>
            </a:r>
            <a:endParaRPr lang="zh-CN" altLang="en-US" sz="4400" b="1">
              <a:latin typeface="+mj-lt"/>
              <a:ea typeface="思源黑体 CN Medium" panose="020B0600000000000000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AC9047-6651-C903-0B82-6973E8B10763}"/>
              </a:ext>
            </a:extLst>
          </p:cNvPr>
          <p:cNvSpPr txBox="1"/>
          <p:nvPr/>
        </p:nvSpPr>
        <p:spPr>
          <a:xfrm>
            <a:off x="4880345" y="1573619"/>
            <a:ext cx="121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Why</a:t>
            </a:r>
            <a:r>
              <a:rPr kumimoji="1" lang="zh-CN" altLang="en-US"/>
              <a:t> </a:t>
            </a:r>
            <a:r>
              <a:rPr kumimoji="1" lang="en-US" altLang="zh-CN"/>
              <a:t>CNN?</a:t>
            </a:r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9BAEEC-7FE0-569B-36E6-69EA5104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09" y="3801707"/>
            <a:ext cx="7772400" cy="29632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25D8A34-4A59-333C-7B1C-AFA1AC4FCDFF}"/>
              </a:ext>
            </a:extLst>
          </p:cNvPr>
          <p:cNvSpPr txBox="1"/>
          <p:nvPr/>
        </p:nvSpPr>
        <p:spPr>
          <a:xfrm>
            <a:off x="6198780" y="1573619"/>
            <a:ext cx="4848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Automatic Extraction of Local Features and Spatial Relationships</a:t>
            </a:r>
          </a:p>
          <a:p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Flexibility of Transfer Learning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96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6_1">
            <a:extLst>
              <a:ext uri="{FF2B5EF4-FFF2-40B4-BE49-F238E27FC236}">
                <a16:creationId xmlns:a16="http://schemas.microsoft.com/office/drawing/2014/main" id="{2E3A39F3-54AD-BD03-BBDC-9A067CE04655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42849A-4754-3554-2766-9619D6B4CC18}"/>
              </a:ext>
            </a:extLst>
          </p:cNvPr>
          <p:cNvSpPr txBox="1"/>
          <p:nvPr/>
        </p:nvSpPr>
        <p:spPr>
          <a:xfrm>
            <a:off x="661724" y="607415"/>
            <a:ext cx="8875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Model Architecture - CNN</a:t>
            </a:r>
            <a:endParaRPr lang="zh-CN" altLang="en-US" sz="4400" b="1">
              <a:latin typeface="+mj-lt"/>
              <a:ea typeface="思源黑体 CN Medium" panose="020B0600000000000000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AEE69C-165A-18A8-8A42-BBF469598BEB}"/>
              </a:ext>
            </a:extLst>
          </p:cNvPr>
          <p:cNvSpPr txBox="1"/>
          <p:nvPr/>
        </p:nvSpPr>
        <p:spPr>
          <a:xfrm>
            <a:off x="771845" y="1612133"/>
            <a:ext cx="54976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CNN Architecture (</a:t>
            </a:r>
            <a:r>
              <a:rPr kumimoji="1" lang="en-US" altLang="zh-CN" err="1"/>
              <a:t>ResNet</a:t>
            </a:r>
            <a:r>
              <a:rPr kumimoji="1" lang="en-US" altLang="zh-CN"/>
              <a:t> Integration)</a:t>
            </a:r>
          </a:p>
          <a:p>
            <a:endParaRPr kumimoji="1" lang="en-US" altLang="zh-CN"/>
          </a:p>
          <a:p>
            <a:r>
              <a:rPr kumimoji="1" lang="en-US" altLang="zh-CN"/>
              <a:t>Base Model: </a:t>
            </a:r>
            <a:r>
              <a:rPr kumimoji="1" lang="en-US" altLang="zh-CN" b="1"/>
              <a:t>ResNet18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Pretrained Weights: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Leveraging ImageNet-pretrained weights accelerates convergence.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Residual Connections: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Prevent vanishing gradient issues in deep networks.</a:t>
            </a:r>
          </a:p>
          <a:p>
            <a:endParaRPr kumimoji="1" lang="en-US" altLang="zh-CN"/>
          </a:p>
          <a:p>
            <a:r>
              <a:rPr kumimoji="1" lang="en-US" altLang="zh-CN"/>
              <a:t>Loss Function: </a:t>
            </a:r>
            <a:r>
              <a:rPr kumimoji="1" lang="en-US" altLang="zh-CN" b="1"/>
              <a:t>Cross-Entropy Loss</a:t>
            </a:r>
            <a:endParaRPr kumimoji="1" lang="en-US" altLang="zh-CN"/>
          </a:p>
          <a:p>
            <a:r>
              <a:rPr kumimoji="1" lang="en-US" altLang="zh-CN"/>
              <a:t>Optimizer: </a:t>
            </a:r>
            <a:r>
              <a:rPr kumimoji="1" lang="en-US" altLang="zh-CN" b="1"/>
              <a:t>Adam Optimizer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en-US" altLang="zh-CN"/>
              <a:t>Modification: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Replace the fully connected (FC) layer with a custom classification head tailored to your number of damage categories (e.g., "no damage," "minor damage," etc.).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3CEC66-A67E-1D20-999E-6994FB91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10" y="1653340"/>
            <a:ext cx="5578509" cy="35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7CA9D8-5C92-426D-C173-50AD6307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35" y="544231"/>
            <a:ext cx="5910857" cy="30660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B6344A-75C4-F866-6228-97F546C5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35" y="3805925"/>
            <a:ext cx="5907910" cy="2892156"/>
          </a:xfrm>
          <a:prstGeom prst="rect">
            <a:avLst/>
          </a:prstGeom>
        </p:spPr>
      </p:pic>
      <p:sp>
        <p:nvSpPr>
          <p:cNvPr id="6" name="Pentagon 6_1">
            <a:extLst>
              <a:ext uri="{FF2B5EF4-FFF2-40B4-BE49-F238E27FC236}">
                <a16:creationId xmlns:a16="http://schemas.microsoft.com/office/drawing/2014/main" id="{315971E3-21DC-4690-0DDA-B816BECFA99C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3D93E3-3E5A-7097-091E-D0570C34ADC7}"/>
              </a:ext>
            </a:extLst>
          </p:cNvPr>
          <p:cNvSpPr txBox="1"/>
          <p:nvPr/>
        </p:nvSpPr>
        <p:spPr>
          <a:xfrm>
            <a:off x="661724" y="607415"/>
            <a:ext cx="8875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Model</a:t>
            </a:r>
            <a:r>
              <a:rPr lang="zh-CN" altLang="en-US" sz="4400" b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4400" b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Assessment</a:t>
            </a:r>
            <a:endParaRPr lang="zh-CN" altLang="en-US" sz="4400" b="1">
              <a:latin typeface="+mj-lt"/>
              <a:ea typeface="思源黑体 CN Medium" panose="020B0600000000000000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755491-55AB-12A3-70AC-6C821DADFE81}"/>
              </a:ext>
            </a:extLst>
          </p:cNvPr>
          <p:cNvSpPr txBox="1"/>
          <p:nvPr/>
        </p:nvSpPr>
        <p:spPr>
          <a:xfrm>
            <a:off x="771845" y="1580085"/>
            <a:ext cx="40625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/>
              <a:t>Parameters</a:t>
            </a:r>
            <a:r>
              <a:rPr kumimoji="1" lang="zh-CN" altLang="en-US"/>
              <a:t>：</a:t>
            </a: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Batch</a:t>
            </a:r>
            <a:r>
              <a:rPr kumimoji="1" lang="zh-CN" altLang="en-US"/>
              <a:t> </a:t>
            </a:r>
            <a:r>
              <a:rPr kumimoji="1" lang="en-US" altLang="zh-CN"/>
              <a:t>size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Epoch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Learning</a:t>
            </a:r>
            <a:r>
              <a:rPr kumimoji="1" lang="zh-CN" altLang="en-US"/>
              <a:t> </a:t>
            </a:r>
            <a:r>
              <a:rPr kumimoji="1" lang="en-US" altLang="zh-CN"/>
              <a:t>rate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0.001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>
                <a:solidFill>
                  <a:srgbClr val="FF0000"/>
                </a:solidFill>
              </a:rPr>
              <a:t>Training </a:t>
            </a:r>
            <a:r>
              <a:rPr kumimoji="1" lang="en-US" altLang="zh-CN"/>
              <a:t>and </a:t>
            </a:r>
            <a:r>
              <a:rPr kumimoji="1" lang="en-US" altLang="zh-CN">
                <a:solidFill>
                  <a:srgbClr val="FF0000"/>
                </a:solidFill>
              </a:rPr>
              <a:t>Validation Loss</a:t>
            </a:r>
            <a:r>
              <a:rPr kumimoji="1" lang="en-US" altLang="zh-CN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Monitor learning progress.</a:t>
            </a:r>
          </a:p>
          <a:p>
            <a:endParaRPr kumimoji="1" lang="en-US" altLang="zh-CN"/>
          </a:p>
          <a:p>
            <a:r>
              <a:rPr kumimoji="1" lang="en-US" altLang="zh-CN">
                <a:solidFill>
                  <a:srgbClr val="FF0000"/>
                </a:solidFill>
              </a:rPr>
              <a:t>Validation Accuracy </a:t>
            </a:r>
            <a:r>
              <a:rPr kumimoji="1" lang="en-US" altLang="zh-CN"/>
              <a:t>and </a:t>
            </a:r>
            <a:r>
              <a:rPr kumimoji="1" lang="en-US" altLang="zh-CN">
                <a:solidFill>
                  <a:srgbClr val="FF0000"/>
                </a:solidFill>
              </a:rPr>
              <a:t>F1 Score</a:t>
            </a:r>
            <a:r>
              <a:rPr kumimoji="1" lang="en-US" altLang="zh-CN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Evaluate model's classification and localization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D3F55E-73AC-91E4-9A08-33BFD2F74CC1}"/>
              </a:ext>
            </a:extLst>
          </p:cNvPr>
          <p:cNvSpPr txBox="1"/>
          <p:nvPr/>
        </p:nvSpPr>
        <p:spPr>
          <a:xfrm>
            <a:off x="771845" y="5476633"/>
            <a:ext cx="6096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/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Save the trained model as a </a:t>
            </a:r>
            <a:r>
              <a:rPr lang="en-US" altLang="zh-CN" sz="1600" b="1" err="1"/>
              <a:t>disaster_model.pth</a:t>
            </a:r>
            <a:r>
              <a:rPr lang="en-US" altLang="zh-CN" sz="1600" b="1"/>
              <a:t> </a:t>
            </a:r>
            <a:r>
              <a:rPr lang="en-US" altLang="zh-CN" sz="1600"/>
              <a:t>file.</a:t>
            </a:r>
          </a:p>
        </p:txBody>
      </p:sp>
    </p:spTree>
    <p:extLst>
      <p:ext uri="{BB962C8B-B14F-4D97-AF65-F5344CB8AC3E}">
        <p14:creationId xmlns:p14="http://schemas.microsoft.com/office/powerpoint/2010/main" val="57442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8FA3E0A-A456-AC9F-77F3-455CE45994D4}"/>
              </a:ext>
            </a:extLst>
          </p:cNvPr>
          <p:cNvGrpSpPr/>
          <p:nvPr/>
        </p:nvGrpSpPr>
        <p:grpSpPr>
          <a:xfrm>
            <a:off x="4792540" y="1976853"/>
            <a:ext cx="2807058" cy="1220110"/>
            <a:chOff x="1773217" y="2357392"/>
            <a:chExt cx="1684882" cy="1220110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09CC900-BD65-40FA-AB46-83BF1067F81C}"/>
                </a:ext>
              </a:extLst>
            </p:cNvPr>
            <p:cNvSpPr txBox="1"/>
            <p:nvPr/>
          </p:nvSpPr>
          <p:spPr>
            <a:xfrm>
              <a:off x="1914407" y="2357392"/>
              <a:ext cx="1543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PART</a:t>
              </a:r>
              <a:r>
                <a:rPr kumimoji="1" lang="zh-CN" altLang="en-US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01.</a:t>
              </a:r>
              <a:endParaRPr kumimoji="1" lang="zh-CN" altLang="en-US" sz="24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67E6397-F58E-408F-9B19-46C4ABFA4392}"/>
                </a:ext>
              </a:extLst>
            </p:cNvPr>
            <p:cNvSpPr txBox="1"/>
            <p:nvPr/>
          </p:nvSpPr>
          <p:spPr>
            <a:xfrm>
              <a:off x="1773217" y="2561839"/>
              <a:ext cx="1279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000"/>
            </a:p>
            <a:p>
              <a:r>
                <a:rPr lang="en-US" altLang="zh-CN" sz="2000"/>
                <a:t>Project Objectives 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0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0998AF7-4833-5DA3-580C-9BA7C49190CA}"/>
              </a:ext>
            </a:extLst>
          </p:cNvPr>
          <p:cNvGrpSpPr/>
          <p:nvPr/>
        </p:nvGrpSpPr>
        <p:grpSpPr>
          <a:xfrm>
            <a:off x="3999627" y="3127686"/>
            <a:ext cx="3599971" cy="956151"/>
            <a:chOff x="4556893" y="2357392"/>
            <a:chExt cx="3599971" cy="95615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CF9031A-E013-43C1-9E77-7D7B80B0C95B}"/>
                </a:ext>
              </a:extLst>
            </p:cNvPr>
            <p:cNvSpPr txBox="1"/>
            <p:nvPr/>
          </p:nvSpPr>
          <p:spPr>
            <a:xfrm>
              <a:off x="5585032" y="2357392"/>
              <a:ext cx="1543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PART</a:t>
              </a:r>
              <a:r>
                <a:rPr kumimoji="1" lang="zh-CN" altLang="en-US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02.</a:t>
              </a:r>
              <a:endParaRPr kumimoji="1" lang="zh-CN" altLang="en-US" sz="24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17F3152-855A-404A-AF5D-C4D669C99774}"/>
                </a:ext>
              </a:extLst>
            </p:cNvPr>
            <p:cNvSpPr txBox="1"/>
            <p:nvPr/>
          </p:nvSpPr>
          <p:spPr>
            <a:xfrm>
              <a:off x="4556893" y="2913433"/>
              <a:ext cx="3599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zh-CN" sz="2000"/>
                <a:t>Methodology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043D-7E3E-19E7-CD42-B19136E23126}"/>
              </a:ext>
            </a:extLst>
          </p:cNvPr>
          <p:cNvGrpSpPr/>
          <p:nvPr/>
        </p:nvGrpSpPr>
        <p:grpSpPr>
          <a:xfrm>
            <a:off x="4002520" y="4470660"/>
            <a:ext cx="3696578" cy="818250"/>
            <a:chOff x="8716778" y="2357392"/>
            <a:chExt cx="3696578" cy="81825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4245C3E-5312-4BCA-B54E-6521074762FB}"/>
                </a:ext>
              </a:extLst>
            </p:cNvPr>
            <p:cNvSpPr txBox="1"/>
            <p:nvPr/>
          </p:nvSpPr>
          <p:spPr>
            <a:xfrm>
              <a:off x="9744840" y="2357392"/>
              <a:ext cx="1543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PART</a:t>
              </a:r>
              <a:r>
                <a:rPr kumimoji="1" lang="zh-CN" altLang="en-US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03.</a:t>
              </a:r>
              <a:endParaRPr kumimoji="1" lang="zh-CN" altLang="en-US" sz="24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F1E42D7-E628-4257-8512-193196938735}"/>
                </a:ext>
              </a:extLst>
            </p:cNvPr>
            <p:cNvSpPr txBox="1"/>
            <p:nvPr/>
          </p:nvSpPr>
          <p:spPr>
            <a:xfrm>
              <a:off x="8716778" y="2775532"/>
              <a:ext cx="3696578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fontAlgn="base"/>
              <a:r>
                <a:rPr lang="en-US" altLang="zh-CN" sz="2000">
                  <a:ea typeface="等线"/>
                </a:rPr>
                <a:t>Proposed Solution</a:t>
              </a:r>
              <a:endParaRPr lang="en-US" altLang="zh-CN" sz="2000">
                <a:ea typeface="等线"/>
                <a:cs typeface="Calibri" panose="020F0502020204030204"/>
              </a:endParaRPr>
            </a:p>
          </p:txBody>
        </p:sp>
      </p:grp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D51FC8C-FC5A-49D8-AE4E-C8FD316E7CE6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0FF47EE-AD68-435F-874B-76BF349E0101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4BC35265-5CDB-4F8D-ABAD-6ED9BFBADF03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A1B48A6E-D424-4DEF-A1AB-8F2C656C1F5D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321A66B0-FFB9-493F-8802-026549DC984B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A1D17B1D-3BD7-494A-865A-7839F03D8FC9}"/>
              </a:ext>
            </a:extLst>
          </p:cNvPr>
          <p:cNvSpPr/>
          <p:nvPr/>
        </p:nvSpPr>
        <p:spPr>
          <a:xfrm>
            <a:off x="829012" y="1129640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555536C-EF00-45D9-B39C-A146A8A5DB2C}"/>
              </a:ext>
            </a:extLst>
          </p:cNvPr>
          <p:cNvGrpSpPr/>
          <p:nvPr/>
        </p:nvGrpSpPr>
        <p:grpSpPr>
          <a:xfrm>
            <a:off x="1335852" y="596362"/>
            <a:ext cx="2926923" cy="1305980"/>
            <a:chOff x="5223164" y="476672"/>
            <a:chExt cx="1745672" cy="130598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E498E58-CB75-4F89-8F44-34A45C4A89EB}"/>
                </a:ext>
              </a:extLst>
            </p:cNvPr>
            <p:cNvSpPr txBox="1"/>
            <p:nvPr/>
          </p:nvSpPr>
          <p:spPr>
            <a:xfrm>
              <a:off x="5223164" y="476672"/>
              <a:ext cx="17456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5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9CE33F-7692-4656-B8D1-DC428824018C}"/>
                </a:ext>
              </a:extLst>
            </p:cNvPr>
            <p:cNvSpPr txBox="1"/>
            <p:nvPr/>
          </p:nvSpPr>
          <p:spPr>
            <a:xfrm>
              <a:off x="5250872" y="1259432"/>
              <a:ext cx="1690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800" spc="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4BDF0E-8F7D-3D9F-3822-B3D5825684ED}"/>
              </a:ext>
            </a:extLst>
          </p:cNvPr>
          <p:cNvGrpSpPr/>
          <p:nvPr/>
        </p:nvGrpSpPr>
        <p:grpSpPr>
          <a:xfrm>
            <a:off x="3951323" y="5545896"/>
            <a:ext cx="3696578" cy="828586"/>
            <a:chOff x="8665581" y="2357392"/>
            <a:chExt cx="3696578" cy="828586"/>
          </a:xfrm>
        </p:grpSpPr>
        <p:sp>
          <p:nvSpPr>
            <p:cNvPr id="12" name="文本框 7">
              <a:extLst>
                <a:ext uri="{FF2B5EF4-FFF2-40B4-BE49-F238E27FC236}">
                  <a16:creationId xmlns:a16="http://schemas.microsoft.com/office/drawing/2014/main" id="{C4666A31-CDBC-F1A9-6369-087355AC789E}"/>
                </a:ext>
              </a:extLst>
            </p:cNvPr>
            <p:cNvSpPr txBox="1"/>
            <p:nvPr/>
          </p:nvSpPr>
          <p:spPr>
            <a:xfrm>
              <a:off x="9744840" y="2357392"/>
              <a:ext cx="1458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PART</a:t>
              </a:r>
              <a:r>
                <a:rPr kumimoji="1" lang="zh-CN" altLang="en-US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04.</a:t>
              </a:r>
              <a:endParaRPr kumimoji="1" lang="zh-CN" altLang="en-US" sz="24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3" name="文本框 8">
              <a:extLst>
                <a:ext uri="{FF2B5EF4-FFF2-40B4-BE49-F238E27FC236}">
                  <a16:creationId xmlns:a16="http://schemas.microsoft.com/office/drawing/2014/main" id="{40F75260-4532-CB36-7C1D-26EEAF4F2B4A}"/>
                </a:ext>
              </a:extLst>
            </p:cNvPr>
            <p:cNvSpPr txBox="1"/>
            <p:nvPr/>
          </p:nvSpPr>
          <p:spPr>
            <a:xfrm>
              <a:off x="8665581" y="2785868"/>
              <a:ext cx="3696578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fontAlgn="base"/>
              <a:r>
                <a:rPr lang="en-US" altLang="zh-CN" sz="2000">
                  <a:ea typeface="等线"/>
                </a:rPr>
                <a:t>Conclusion</a:t>
              </a:r>
              <a:endParaRPr lang="en-US" altLang="zh-CN" sz="2000">
                <a:ea typeface="等线"/>
                <a:cs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443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8DEAA1-42FF-A154-CE35-9B539267C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entagon 6_1">
            <a:extLst>
              <a:ext uri="{FF2B5EF4-FFF2-40B4-BE49-F238E27FC236}">
                <a16:creationId xmlns:a16="http://schemas.microsoft.com/office/drawing/2014/main" id="{B46AEC60-03DF-5093-8BB3-80F5A433A008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235239E-2457-5E66-91CA-1D6A5BA2CB15}"/>
              </a:ext>
            </a:extLst>
          </p:cNvPr>
          <p:cNvSpPr txBox="1"/>
          <p:nvPr/>
        </p:nvSpPr>
        <p:spPr>
          <a:xfrm>
            <a:off x="661724" y="497759"/>
            <a:ext cx="8875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Model Design - FCN</a:t>
            </a:r>
            <a:endParaRPr lang="zh-CN" altLang="en-US" sz="4400" b="1">
              <a:latin typeface="+mj-lt"/>
              <a:ea typeface="思源黑体 CN Medium" panose="020B0600000000000000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1C7FF-0A9B-8931-ED58-361E1EED95D1}"/>
              </a:ext>
            </a:extLst>
          </p:cNvPr>
          <p:cNvSpPr txBox="1"/>
          <p:nvPr/>
        </p:nvSpPr>
        <p:spPr>
          <a:xfrm>
            <a:off x="406030" y="1873431"/>
            <a:ext cx="3360275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/>
              <a:t>Input</a:t>
            </a:r>
            <a:r>
              <a:rPr lang="zh-CN" altLang="en-US" sz="2000" b="1"/>
              <a:t>：</a:t>
            </a:r>
            <a:endParaRPr lang="en-US" altLang="zh-CN" sz="2000" b="1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/>
              <a:t>Pre-disaster Satellite images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/>
              <a:t>Ground truth masks</a:t>
            </a:r>
          </a:p>
        </p:txBody>
      </p:sp>
      <p:pic>
        <p:nvPicPr>
          <p:cNvPr id="9" name="Picture 8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749505AF-DBE6-9CA9-9FBC-88154138B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988" y="1873431"/>
            <a:ext cx="3111137" cy="3111137"/>
          </a:xfrm>
          <a:prstGeom prst="rect">
            <a:avLst/>
          </a:prstGeom>
        </p:spPr>
      </p:pic>
      <p:pic>
        <p:nvPicPr>
          <p:cNvPr id="11" name="Picture 10" descr="Aerial view of a golf course&#10;&#10;Description automatically generated">
            <a:extLst>
              <a:ext uri="{FF2B5EF4-FFF2-40B4-BE49-F238E27FC236}">
                <a16:creationId xmlns:a16="http://schemas.microsoft.com/office/drawing/2014/main" id="{59F820C8-D0A8-6F2C-BCBF-97F54A303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035" y="1873431"/>
            <a:ext cx="3111137" cy="3111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B50A3E-D1E9-56BD-A4BD-585A22B471C9}"/>
              </a:ext>
            </a:extLst>
          </p:cNvPr>
          <p:cNvSpPr txBox="1"/>
          <p:nvPr/>
        </p:nvSpPr>
        <p:spPr>
          <a:xfrm>
            <a:off x="5978770" y="497759"/>
            <a:ext cx="503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highlight>
                  <a:srgbClr val="FFFF00"/>
                </a:highlight>
              </a:rPr>
              <a:t>See if the images can be used for dataset, not plan to include inside my part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96468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CCF47-FB68-1A38-9D1E-BDDD94F4A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entagon 6_1">
            <a:extLst>
              <a:ext uri="{FF2B5EF4-FFF2-40B4-BE49-F238E27FC236}">
                <a16:creationId xmlns:a16="http://schemas.microsoft.com/office/drawing/2014/main" id="{F1CC640F-599C-6A84-E414-A7B25250DF54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6475A48-C92D-6854-95C5-0A7753CF1198}"/>
              </a:ext>
            </a:extLst>
          </p:cNvPr>
          <p:cNvSpPr txBox="1"/>
          <p:nvPr/>
        </p:nvSpPr>
        <p:spPr>
          <a:xfrm>
            <a:off x="661724" y="497759"/>
            <a:ext cx="8875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Model Design - FCN</a:t>
            </a:r>
            <a:endParaRPr lang="zh-CN" altLang="en-US" sz="4400" b="1">
              <a:latin typeface="+mj-lt"/>
              <a:ea typeface="思源黑体 CN Medium" panose="020B0600000000000000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7941D-F999-18FB-71C3-A484C61E2FEF}"/>
              </a:ext>
            </a:extLst>
          </p:cNvPr>
          <p:cNvSpPr txBox="1"/>
          <p:nvPr/>
        </p:nvSpPr>
        <p:spPr>
          <a:xfrm>
            <a:off x="444500" y="1438195"/>
            <a:ext cx="474345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/>
              <a:t>Input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Pre- and post-disaster satellite images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Ground truth segmentation masks for training (Pixel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/>
              <a:t>Output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A segmented map with pixel-level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15" name="Picture 14" descr="A diagram of a diagram of a person's brain&#10;&#10;Description automatically generated">
            <a:extLst>
              <a:ext uri="{FF2B5EF4-FFF2-40B4-BE49-F238E27FC236}">
                <a16:creationId xmlns:a16="http://schemas.microsoft.com/office/drawing/2014/main" id="{42EC4392-35CE-CB2A-24A1-38CCBBC570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03" b="55960"/>
          <a:stretch/>
        </p:blipFill>
        <p:spPr>
          <a:xfrm>
            <a:off x="2380097" y="4748272"/>
            <a:ext cx="7431806" cy="1847850"/>
          </a:xfrm>
          <a:prstGeom prst="rect">
            <a:avLst/>
          </a:prstGeom>
          <a:ln>
            <a:noFill/>
          </a:ln>
          <a:effectLst>
            <a:outerShdw blurRad="114300" algn="tl" rotWithShape="0">
              <a:schemeClr val="bg1">
                <a:lumMod val="50000"/>
                <a:alpha val="70000"/>
              </a:scheme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08D5D-9D97-C8A2-832F-3F7F1F294AE8}"/>
              </a:ext>
            </a:extLst>
          </p:cNvPr>
          <p:cNvSpPr txBox="1"/>
          <p:nvPr/>
        </p:nvSpPr>
        <p:spPr>
          <a:xfrm>
            <a:off x="6724650" y="1438195"/>
            <a:ext cx="609600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/>
              <a:t>How it works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Feature Extraction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err="1"/>
              <a:t>Downsampling</a:t>
            </a:r>
            <a:endParaRPr lang="en-US" altLang="zh-CN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err="1"/>
              <a:t>Upsampling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207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6CE9D-F1B0-1294-4293-0FD513D1E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entagon 6_1">
            <a:extLst>
              <a:ext uri="{FF2B5EF4-FFF2-40B4-BE49-F238E27FC236}">
                <a16:creationId xmlns:a16="http://schemas.microsoft.com/office/drawing/2014/main" id="{AADA8ABC-8F89-B94D-2CE8-6C32DF9C7318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2DAB050-2385-B80C-1AF2-842B6412A109}"/>
              </a:ext>
            </a:extLst>
          </p:cNvPr>
          <p:cNvSpPr txBox="1"/>
          <p:nvPr/>
        </p:nvSpPr>
        <p:spPr>
          <a:xfrm>
            <a:off x="661724" y="497759"/>
            <a:ext cx="8875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Model Design - FCN</a:t>
            </a:r>
            <a:endParaRPr lang="zh-CN" altLang="en-US" sz="4400" b="1">
              <a:latin typeface="+mj-lt"/>
              <a:ea typeface="思源黑体 CN Medium" panose="020B0600000000000000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610F56-9851-866F-2905-964FFC820F36}"/>
              </a:ext>
            </a:extLst>
          </p:cNvPr>
          <p:cNvGraphicFramePr>
            <a:graphicFrameLocks noGrp="1"/>
          </p:cNvGraphicFramePr>
          <p:nvPr/>
        </p:nvGraphicFramePr>
        <p:xfrm>
          <a:off x="6432265" y="1619065"/>
          <a:ext cx="5448033" cy="3749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14789">
                  <a:extLst>
                    <a:ext uri="{9D8B030D-6E8A-4147-A177-3AD203B41FA5}">
                      <a16:colId xmlns:a16="http://schemas.microsoft.com/office/drawing/2014/main" val="1249540108"/>
                    </a:ext>
                  </a:extLst>
                </a:gridCol>
                <a:gridCol w="1712478">
                  <a:extLst>
                    <a:ext uri="{9D8B030D-6E8A-4147-A177-3AD203B41FA5}">
                      <a16:colId xmlns:a16="http://schemas.microsoft.com/office/drawing/2014/main" val="4277428321"/>
                    </a:ext>
                  </a:extLst>
                </a:gridCol>
                <a:gridCol w="1287783">
                  <a:extLst>
                    <a:ext uri="{9D8B030D-6E8A-4147-A177-3AD203B41FA5}">
                      <a16:colId xmlns:a16="http://schemas.microsoft.com/office/drawing/2014/main" val="2535803732"/>
                    </a:ext>
                  </a:extLst>
                </a:gridCol>
                <a:gridCol w="1232983">
                  <a:extLst>
                    <a:ext uri="{9D8B030D-6E8A-4147-A177-3AD203B41FA5}">
                      <a16:colId xmlns:a16="http://schemas.microsoft.com/office/drawing/2014/main" val="2132095135"/>
                    </a:ext>
                  </a:extLst>
                </a:gridCol>
              </a:tblGrid>
              <a:tr h="3827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Layer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Operator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Dimension</a:t>
                      </a:r>
                    </a:p>
                    <a:p>
                      <a:pPr algn="ctr"/>
                      <a:r>
                        <a:rPr lang="en-US" altLang="zh-CN" sz="1200"/>
                        <a:t>(H x W x Depth)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Output Channels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682658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Input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256 × 256 × 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064663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Layer1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Conv1 w/</a:t>
                      </a:r>
                      <a:r>
                        <a:rPr lang="en-US" altLang="zh-CN" sz="1200" err="1"/>
                        <a:t>ReLU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256 × 256 × 64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64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808722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Max Pooling1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128 × 128 × 64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64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70899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Layer2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Conv2 w/ReLU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128 × 128 × 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128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356333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Max Pooling2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64 × 64 × 128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128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561296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Layer3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Conv3 w/ReLU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64 × 64 × 256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256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20371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Max Pooling3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32 × 32 × 256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256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81253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Layer4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Conv4 w/ReLU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32 × 32 × 512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512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136764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Layer5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/>
                        <a:t>TransConv4 w/ReLU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64 × 64 × 256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256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477452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Layer6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TransConv3 w/ReLU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128 × 128 × 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128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281021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Layer7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TransConv2 w/ReLU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256 × 256 × 64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64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532522"/>
                  </a:ext>
                </a:extLst>
              </a:tr>
              <a:tr h="225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Layer8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Conv1(Final Layer)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256 × 256 × 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785830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784E0EA0-5077-350E-156C-60EA577CE8F1}"/>
              </a:ext>
            </a:extLst>
          </p:cNvPr>
          <p:cNvGrpSpPr/>
          <p:nvPr/>
        </p:nvGrpSpPr>
        <p:grpSpPr>
          <a:xfrm>
            <a:off x="5157433" y="2474634"/>
            <a:ext cx="1150820" cy="2503415"/>
            <a:chOff x="5157433" y="2474634"/>
            <a:chExt cx="1150820" cy="2503415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3311F9F2-F988-BC8E-88EE-0125B42C96A8}"/>
                </a:ext>
              </a:extLst>
            </p:cNvPr>
            <p:cNvSpPr/>
            <p:nvPr/>
          </p:nvSpPr>
          <p:spPr>
            <a:xfrm>
              <a:off x="6032056" y="2474634"/>
              <a:ext cx="236593" cy="1642105"/>
            </a:xfrm>
            <a:prstGeom prst="leftBrace">
              <a:avLst>
                <a:gd name="adj1" fmla="val 46171"/>
                <a:gd name="adj2" fmla="val 49713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09BDCBA8-50F4-5763-7016-60728D75D413}"/>
                </a:ext>
              </a:extLst>
            </p:cNvPr>
            <p:cNvSpPr/>
            <p:nvPr/>
          </p:nvSpPr>
          <p:spPr>
            <a:xfrm>
              <a:off x="6028859" y="4286521"/>
              <a:ext cx="236593" cy="691528"/>
            </a:xfrm>
            <a:prstGeom prst="leftBrace">
              <a:avLst>
                <a:gd name="adj1" fmla="val 32657"/>
                <a:gd name="adj2" fmla="val 49713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8C4CCB-A166-2928-2252-D6B1A4336E9F}"/>
                </a:ext>
              </a:extLst>
            </p:cNvPr>
            <p:cNvSpPr txBox="1"/>
            <p:nvPr/>
          </p:nvSpPr>
          <p:spPr>
            <a:xfrm>
              <a:off x="5189232" y="3110820"/>
              <a:ext cx="11190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Encoder</a:t>
              </a:r>
              <a:endParaRPr lang="zh-CN" altLang="en-US" sz="14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FDAF04-59F7-5576-72BA-B9C09B9718FB}"/>
                </a:ext>
              </a:extLst>
            </p:cNvPr>
            <p:cNvSpPr txBox="1"/>
            <p:nvPr/>
          </p:nvSpPr>
          <p:spPr>
            <a:xfrm>
              <a:off x="5157433" y="4498771"/>
              <a:ext cx="11190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Decoder</a:t>
              </a:r>
              <a:endParaRPr lang="zh-CN" altLang="en-US" sz="14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ACDD75-AFFB-18A7-C282-1238E97A1CC2}"/>
              </a:ext>
            </a:extLst>
          </p:cNvPr>
          <p:cNvSpPr txBox="1"/>
          <p:nvPr/>
        </p:nvSpPr>
        <p:spPr>
          <a:xfrm>
            <a:off x="812515" y="1796183"/>
            <a:ext cx="5619750" cy="143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Architecture of FCN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Hyperparameters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Optimizer</a:t>
            </a:r>
            <a:r>
              <a:rPr lang="zh-CN" altLang="en-US" sz="2000"/>
              <a:t>：</a:t>
            </a:r>
            <a:r>
              <a:rPr lang="en-US" altLang="zh-CN" sz="2000"/>
              <a:t>Adam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2E8614-91E7-281E-1232-0EF8AFDC31E2}"/>
              </a:ext>
            </a:extLst>
          </p:cNvPr>
          <p:cNvGraphicFramePr>
            <a:graphicFrameLocks noGrp="1"/>
          </p:cNvGraphicFramePr>
          <p:nvPr/>
        </p:nvGraphicFramePr>
        <p:xfrm>
          <a:off x="812515" y="3969668"/>
          <a:ext cx="3521187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967">
                  <a:extLst>
                    <a:ext uri="{9D8B030D-6E8A-4147-A177-3AD203B41FA5}">
                      <a16:colId xmlns:a16="http://schemas.microsoft.com/office/drawing/2014/main" val="349771350"/>
                    </a:ext>
                  </a:extLst>
                </a:gridCol>
                <a:gridCol w="1349220">
                  <a:extLst>
                    <a:ext uri="{9D8B030D-6E8A-4147-A177-3AD203B41FA5}">
                      <a16:colId xmlns:a16="http://schemas.microsoft.com/office/drawing/2014/main" val="1493551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Hyperparameters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Value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61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Epoch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15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637686"/>
                  </a:ext>
                </a:extLst>
              </a:tr>
              <a:tr h="346940">
                <a:tc>
                  <a:txBody>
                    <a:bodyPr/>
                    <a:lstStyle/>
                    <a:p>
                      <a:r>
                        <a:rPr lang="en-US" altLang="zh-CN"/>
                        <a:t>Batch Size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16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01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Learning Rate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1e-6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288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76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BE1AAE8-DF66-2822-7274-F93F9C7A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entagon 6_1">
            <a:extLst>
              <a:ext uri="{FF2B5EF4-FFF2-40B4-BE49-F238E27FC236}">
                <a16:creationId xmlns:a16="http://schemas.microsoft.com/office/drawing/2014/main" id="{DE468D58-DC3A-FAB5-1269-1470B54E36BB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C76D1FF-088C-6D84-F0D4-A2426B2636A9}"/>
              </a:ext>
            </a:extLst>
          </p:cNvPr>
          <p:cNvSpPr txBox="1"/>
          <p:nvPr/>
        </p:nvSpPr>
        <p:spPr>
          <a:xfrm>
            <a:off x="661724" y="497759"/>
            <a:ext cx="8875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Result- FCN</a:t>
            </a:r>
            <a:endParaRPr lang="zh-CN" altLang="en-US" sz="4400" b="1">
              <a:latin typeface="+mj-lt"/>
              <a:ea typeface="思源黑体 CN Medium" panose="020B0600000000000000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C3165D-AB9D-5F28-B633-4DB29830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76" t="5849" r="9121"/>
          <a:stretch/>
        </p:blipFill>
        <p:spPr>
          <a:xfrm>
            <a:off x="6979406" y="531656"/>
            <a:ext cx="4208585" cy="278050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FE6243C-3EA3-9CAF-2E04-2B6D275DF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731351"/>
              </p:ext>
            </p:extLst>
          </p:nvPr>
        </p:nvGraphicFramePr>
        <p:xfrm>
          <a:off x="874158" y="4945542"/>
          <a:ext cx="4288790" cy="14594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62810">
                  <a:extLst>
                    <a:ext uri="{9D8B030D-6E8A-4147-A177-3AD203B41FA5}">
                      <a16:colId xmlns:a16="http://schemas.microsoft.com/office/drawing/2014/main" val="349771350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1493551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ysClr val="windowText" lastClr="000000"/>
                          </a:solidFill>
                        </a:rPr>
                        <a:t>Evaluation Metrics</a:t>
                      </a:r>
                      <a:endParaRPr lang="zh-CN" altLang="en-US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  <a:endParaRPr lang="zh-CN" altLang="en-US" sz="16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61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F1 score</a:t>
                      </a:r>
                      <a:endParaRPr lang="zh-CN" altLang="en-US" sz="160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0.968</a:t>
                      </a:r>
                      <a:endParaRPr lang="zh-CN" altLang="en-US" sz="160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98637686"/>
                  </a:ext>
                </a:extLst>
              </a:tr>
              <a:tr h="346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Validation Loss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0.031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01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Validation IOU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0.947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32888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535228-5F79-F8AE-E695-15C000D3C493}"/>
              </a:ext>
            </a:extLst>
          </p:cNvPr>
          <p:cNvSpPr txBox="1"/>
          <p:nvPr/>
        </p:nvSpPr>
        <p:spPr>
          <a:xfrm>
            <a:off x="578822" y="1376524"/>
            <a:ext cx="609706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/>
              <a:t>Evaluation metrics: F1 scores, Loss, IOU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177FDA-F0E1-465C-2F0B-4BD49A027E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87" t="6777" r="7386" b="1244"/>
          <a:stretch/>
        </p:blipFill>
        <p:spPr>
          <a:xfrm>
            <a:off x="804129" y="1984615"/>
            <a:ext cx="4173512" cy="2640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CDA10-111B-8D89-CA3C-2EFC1CDC9E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441" t="5246" r="8087" b="2293"/>
          <a:stretch/>
        </p:blipFill>
        <p:spPr>
          <a:xfrm>
            <a:off x="6979406" y="3790747"/>
            <a:ext cx="4283906" cy="27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27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7A58A-82FE-0220-41AD-335EEB13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403CB07F-8381-C8C1-E23B-98A8E9036022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03BFAF8-155F-1D49-8682-B6961D526AF3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D44202CB-2776-0F24-8FD8-59B3B57D6A0E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B2FD5903-419F-B004-D380-8D4136FCC7E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C9F12154-B779-82C0-A9AE-7A2FAE416B3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D08DB9A9-7CC0-6970-02A5-72E81E9DF8D9}"/>
              </a:ext>
            </a:extLst>
          </p:cNvPr>
          <p:cNvSpPr/>
          <p:nvPr/>
        </p:nvSpPr>
        <p:spPr>
          <a:xfrm>
            <a:off x="829012" y="1129640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0477A52-7923-2B0F-F301-3DB073DBDF1F}"/>
              </a:ext>
            </a:extLst>
          </p:cNvPr>
          <p:cNvSpPr txBox="1"/>
          <p:nvPr/>
        </p:nvSpPr>
        <p:spPr>
          <a:xfrm>
            <a:off x="1335852" y="596362"/>
            <a:ext cx="4472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Conclusion</a:t>
            </a:r>
            <a:endParaRPr lang="zh-CN" altLang="en-US" sz="5400"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2E5F0C-498F-D660-A0FE-0990BA083BF9}"/>
              </a:ext>
            </a:extLst>
          </p:cNvPr>
          <p:cNvSpPr txBox="1"/>
          <p:nvPr/>
        </p:nvSpPr>
        <p:spPr>
          <a:xfrm>
            <a:off x="1236518" y="2161309"/>
            <a:ext cx="9902537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Calibri"/>
              </a:rPr>
              <a:t>In this project, our goal is to identify efficient</a:t>
            </a:r>
            <a:r>
              <a:rPr lang="en-US">
                <a:ea typeface="+mn-lt"/>
                <a:cs typeface="+mn-lt"/>
              </a:rPr>
              <a:t> methods for assessing building damage based on satellite imagery combined with deep learning models.</a:t>
            </a:r>
            <a:endParaRPr lang="en-US" altLang="zh-CN">
              <a:ea typeface="等线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ea typeface="等线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等线"/>
              </a:rPr>
              <a:t>By the end of this term, we implemented and evaluated the performance of CNN, U-NET, and FCN models trained on </a:t>
            </a:r>
            <a:r>
              <a:rPr lang="en-US" altLang="zh-CN" err="1">
                <a:ea typeface="等线"/>
              </a:rPr>
              <a:t>xBD</a:t>
            </a:r>
            <a:r>
              <a:rPr lang="en-US" altLang="zh-CN">
                <a:ea typeface="等线"/>
              </a:rPr>
              <a:t>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ea typeface="等线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等线"/>
                <a:cs typeface="Calibri" panose="020F0502020204030204"/>
              </a:rPr>
              <a:t>Next step we will keep working on the current models we have and tune the hyper parameters to enhance the models’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ea typeface="等线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等线"/>
                <a:cs typeface="Calibri" panose="020F0502020204030204"/>
              </a:rPr>
              <a:t>Due to the large size of input data, the training time was longer than we expected. In the next semester, we should pay more attention to time management.</a:t>
            </a:r>
          </a:p>
        </p:txBody>
      </p:sp>
    </p:spTree>
    <p:extLst>
      <p:ext uri="{BB962C8B-B14F-4D97-AF65-F5344CB8AC3E}">
        <p14:creationId xmlns:p14="http://schemas.microsoft.com/office/powerpoint/2010/main" val="259189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  <a:endParaRPr kumimoji="1" lang="zh-CN" altLang="en-US" sz="360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4633649" y="2793929"/>
            <a:ext cx="5583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/>
              <a:t>Project Objectives 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/>
              <a:t>Project Overview</a:t>
            </a:r>
            <a:endParaRPr lang="zh-CN" altLang="en-US" sz="1600" b="1"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87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6_1">
            <a:extLst>
              <a:ext uri="{FF2B5EF4-FFF2-40B4-BE49-F238E27FC236}">
                <a16:creationId xmlns:a16="http://schemas.microsoft.com/office/drawing/2014/main" id="{A3ECEAA7-60DE-8D6E-80D3-CC26AB9FE8E4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FB2C0D-DCCB-DFD0-2983-84C8B0F0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D69CE-3395-16B7-206F-3F67EDDD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06846"/>
            <a:ext cx="11116733" cy="532317"/>
          </a:xfrm>
        </p:spPr>
        <p:txBody>
          <a:bodyPr>
            <a:normAutofit/>
          </a:bodyPr>
          <a:lstStyle/>
          <a:p>
            <a:r>
              <a:rPr lang="en-US" altLang="zh-CN" sz="2800"/>
              <a:t>What are the most efficient methods for assessing disaster damages?</a:t>
            </a:r>
            <a:endParaRPr lang="en-US" altLang="zh-CN">
              <a:ea typeface="等线"/>
            </a:endParaRP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kumimoji="1" lang="en-US" altLang="zh-CN" sz="280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C1A382-32A6-2293-2853-C3D2E9EA5646}"/>
              </a:ext>
            </a:extLst>
          </p:cNvPr>
          <p:cNvSpPr txBox="1">
            <a:spLocks/>
          </p:cNvSpPr>
          <p:nvPr/>
        </p:nvSpPr>
        <p:spPr>
          <a:xfrm>
            <a:off x="838199" y="2742818"/>
            <a:ext cx="11116733" cy="1404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/>
              <a:t>Goals</a:t>
            </a:r>
            <a:r>
              <a:rPr kumimoji="1" lang="en-US" altLang="zh-CN"/>
              <a:t>:</a:t>
            </a:r>
          </a:p>
          <a:p>
            <a:pPr lvl="1"/>
            <a:r>
              <a:rPr kumimoji="1" lang="en-US" altLang="zh-CN"/>
              <a:t>Identify </a:t>
            </a:r>
            <a:r>
              <a:rPr kumimoji="1" lang="en-US" altLang="zh-CN">
                <a:solidFill>
                  <a:srgbClr val="FF0000"/>
                </a:solidFill>
              </a:rPr>
              <a:t>efficient approaches</a:t>
            </a:r>
            <a:r>
              <a:rPr kumimoji="1" lang="en-US" altLang="zh-CN"/>
              <a:t> for disaster damage assessment.</a:t>
            </a:r>
          </a:p>
          <a:p>
            <a:pPr lvl="1"/>
            <a:r>
              <a:rPr kumimoji="1" lang="en-US" altLang="zh-CN"/>
              <a:t>Enable </a:t>
            </a:r>
            <a:r>
              <a:rPr kumimoji="1" lang="en-US" altLang="zh-CN">
                <a:solidFill>
                  <a:srgbClr val="FF0000"/>
                </a:solidFill>
              </a:rPr>
              <a:t>rapid</a:t>
            </a:r>
            <a:r>
              <a:rPr kumimoji="1" lang="en-US" altLang="zh-CN"/>
              <a:t> and </a:t>
            </a:r>
            <a:r>
              <a:rPr kumimoji="1" lang="en-US" altLang="zh-CN">
                <a:solidFill>
                  <a:srgbClr val="FF0000"/>
                </a:solidFill>
              </a:rPr>
              <a:t>accurate</a:t>
            </a:r>
            <a:r>
              <a:rPr kumimoji="1" lang="en-US" altLang="zh-CN"/>
              <a:t> understanding of damage extent.</a:t>
            </a:r>
            <a:endParaRPr lang="en-US" altLang="zh-CN">
              <a:ea typeface="等线"/>
            </a:endParaRP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kumimoji="1" lang="en-US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44C1683-CA0B-301D-4FA6-CA5DA66BF950}"/>
              </a:ext>
            </a:extLst>
          </p:cNvPr>
          <p:cNvSpPr txBox="1">
            <a:spLocks/>
          </p:cNvSpPr>
          <p:nvPr/>
        </p:nvSpPr>
        <p:spPr>
          <a:xfrm>
            <a:off x="838199" y="4550735"/>
            <a:ext cx="11116733" cy="1942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Methods</a:t>
            </a:r>
            <a:r>
              <a:rPr kumimoji="1" lang="zh-CN" altLang="en-US"/>
              <a:t>：</a:t>
            </a:r>
            <a:endParaRPr kumimoji="1" lang="en-US" altLang="zh-CN"/>
          </a:p>
          <a:p>
            <a:pPr lvl="1"/>
            <a:r>
              <a:rPr lang="en-US" altLang="zh-CN"/>
              <a:t>Satellite Imagery</a:t>
            </a:r>
          </a:p>
          <a:p>
            <a:pPr lvl="1"/>
            <a:r>
              <a:rPr lang="en-US" altLang="zh-CN">
                <a:ea typeface="等线"/>
              </a:rPr>
              <a:t>Deep Learning Model</a:t>
            </a:r>
          </a:p>
          <a:p>
            <a:pPr lvl="1"/>
            <a:r>
              <a:rPr lang="en-US" altLang="zh-CN"/>
              <a:t>Automated segmentation and classification of building damage</a:t>
            </a:r>
            <a:endParaRPr kumimoji="1" lang="en-US" altLang="zh-CN"/>
          </a:p>
          <a:p>
            <a:pPr lvl="1"/>
            <a:endParaRPr lang="en-US" altLang="zh-CN">
              <a:ea typeface="等线"/>
            </a:endParaRP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62715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318FC0A-1DDF-003A-66A9-D278CDD7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/>
              <a:t>Satellite Imagery</a:t>
            </a:r>
            <a:endParaRPr kumimoji="1" lang="zh-CN" altLang="en-US" sz="40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61BA8C-05D9-2E71-874F-05501C371337}"/>
              </a:ext>
            </a:extLst>
          </p:cNvPr>
          <p:cNvSpPr txBox="1"/>
          <p:nvPr/>
        </p:nvSpPr>
        <p:spPr>
          <a:xfrm>
            <a:off x="1000124" y="1462702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ea typeface="等线"/>
              </a:rPr>
              <a:t>Provides a powerful means to assess widespread disaster damage.</a:t>
            </a:r>
          </a:p>
          <a:p>
            <a:endParaRPr lang="en-US" altLang="zh-CN" sz="2800"/>
          </a:p>
        </p:txBody>
      </p:sp>
      <p:pic>
        <p:nvPicPr>
          <p:cNvPr id="1026" name="Picture 2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3FDB3687-0CC0-ABA5-B387-74D4186AB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6"/>
          <a:stretch/>
        </p:blipFill>
        <p:spPr bwMode="auto">
          <a:xfrm>
            <a:off x="4533919" y="2170403"/>
            <a:ext cx="7143729" cy="370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3CE1F7-A88B-3B83-801F-5520FCDEA41F}"/>
              </a:ext>
            </a:extLst>
          </p:cNvPr>
          <p:cNvSpPr txBox="1"/>
          <p:nvPr/>
        </p:nvSpPr>
        <p:spPr>
          <a:xfrm>
            <a:off x="1221642" y="3362965"/>
            <a:ext cx="34245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The </a:t>
            </a:r>
            <a:r>
              <a:rPr lang="en-US" sz="2800" err="1">
                <a:cs typeface="Calibri"/>
              </a:rPr>
              <a:t>xBD</a:t>
            </a:r>
            <a:r>
              <a:rPr lang="en-US" sz="2800">
                <a:cs typeface="Calibri"/>
              </a:rPr>
              <a:t> dataset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832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8F109-7265-9F3C-58B5-98D78635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400"/>
              <a:t>Deep Learning Models</a:t>
            </a:r>
            <a:endParaRPr kumimoji="1"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6EF53F-8D84-C953-BF1F-4C64EEA5D8A9}"/>
              </a:ext>
            </a:extLst>
          </p:cNvPr>
          <p:cNvSpPr txBox="1"/>
          <p:nvPr/>
        </p:nvSpPr>
        <p:spPr>
          <a:xfrm>
            <a:off x="5217297" y="5758740"/>
            <a:ext cx="13510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U-NET</a:t>
            </a:r>
            <a:endParaRPr lang="zh-CN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8AC1EF-65C2-E135-42F8-E18EF34472EB}"/>
              </a:ext>
            </a:extLst>
          </p:cNvPr>
          <p:cNvSpPr txBox="1"/>
          <p:nvPr/>
        </p:nvSpPr>
        <p:spPr>
          <a:xfrm>
            <a:off x="1758473" y="5758740"/>
            <a:ext cx="11038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CNN</a:t>
            </a:r>
            <a:endParaRPr 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CD422E-5D84-2E28-8550-1497BC44FE90}"/>
              </a:ext>
            </a:extLst>
          </p:cNvPr>
          <p:cNvSpPr txBox="1"/>
          <p:nvPr/>
        </p:nvSpPr>
        <p:spPr>
          <a:xfrm>
            <a:off x="9206089" y="5758740"/>
            <a:ext cx="11038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>
                <a:cs typeface="Calibri"/>
              </a:rPr>
              <a:t>FCN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25C93D-AAAF-E6C0-C359-2773C826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539" y="3013643"/>
            <a:ext cx="2798520" cy="236211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FD299C-1A3C-03C4-C6CB-795F201A7F63}"/>
              </a:ext>
            </a:extLst>
          </p:cNvPr>
          <p:cNvSpPr txBox="1"/>
          <p:nvPr/>
        </p:nvSpPr>
        <p:spPr>
          <a:xfrm>
            <a:off x="1000124" y="1462702"/>
            <a:ext cx="105156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ea typeface="等线"/>
              </a:rPr>
              <a:t>Apply deep learning models to predict damage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E242D9-D0AD-6813-EC2A-AA2ECF67F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9" y="3724668"/>
            <a:ext cx="3647918" cy="15058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2FF29E8-2D38-7E3F-664D-78B6B476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467" y="2788265"/>
            <a:ext cx="3418623" cy="28128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DEDC1B1-66B2-DE36-DD70-64B71E27F2F0}"/>
              </a:ext>
            </a:extLst>
          </p:cNvPr>
          <p:cNvSpPr txBox="1"/>
          <p:nvPr/>
        </p:nvSpPr>
        <p:spPr>
          <a:xfrm>
            <a:off x="1000124" y="1990914"/>
            <a:ext cx="105156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ea typeface="等线"/>
              </a:rPr>
              <a:t>Performance</a:t>
            </a:r>
            <a:r>
              <a:rPr lang="zh-CN" altLang="en-US" sz="2800">
                <a:ea typeface="等线"/>
              </a:rPr>
              <a:t> </a:t>
            </a:r>
            <a:r>
              <a:rPr lang="en-US" altLang="zh-CN" sz="2800">
                <a:solidFill>
                  <a:srgbClr val="FF0000"/>
                </a:solidFill>
                <a:ea typeface="等线"/>
              </a:rPr>
              <a:t>evaluating</a:t>
            </a:r>
            <a:r>
              <a:rPr lang="zh-CN" altLang="en-US" sz="2800">
                <a:solidFill>
                  <a:srgbClr val="FF0000"/>
                </a:solidFill>
                <a:ea typeface="等线"/>
              </a:rPr>
              <a:t> </a:t>
            </a:r>
            <a:r>
              <a:rPr lang="en-US" altLang="zh-CN" sz="2800">
                <a:solidFill>
                  <a:srgbClr val="FF0000"/>
                </a:solidFill>
                <a:ea typeface="等线"/>
              </a:rPr>
              <a:t>metrics </a:t>
            </a:r>
            <a:r>
              <a:rPr lang="en-US" altLang="zh-CN" sz="2800">
                <a:ea typeface="等线"/>
              </a:rPr>
              <a:t>(e.g. F1 score)</a:t>
            </a:r>
          </a:p>
        </p:txBody>
      </p:sp>
    </p:spTree>
    <p:extLst>
      <p:ext uri="{BB962C8B-B14F-4D97-AF65-F5344CB8AC3E}">
        <p14:creationId xmlns:p14="http://schemas.microsoft.com/office/powerpoint/2010/main" val="206906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1C6F-E941-3AFE-1913-51ED795DA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10A0BE6A-BDED-5D7C-0EBA-89B1D7D4DCE5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47F261D7-31A5-A60F-B876-3797D0D392A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0653466D-B545-77D4-EFB3-C8261A897EC8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314816E-6772-BD7D-408B-ABEA9D81365A}"/>
              </a:ext>
            </a:extLst>
          </p:cNvPr>
          <p:cNvGrpSpPr/>
          <p:nvPr/>
        </p:nvGrpSpPr>
        <p:grpSpPr>
          <a:xfrm flipH="1">
            <a:off x="4855581" y="3664511"/>
            <a:ext cx="6352879" cy="96200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F6DDA7B-0445-B668-5918-474C99FD2407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514E5DC-819F-F8B3-7798-11E13D6E2FAF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43E3466-5BEC-7761-9F04-22EB2E497DB4}"/>
              </a:ext>
            </a:extLst>
          </p:cNvPr>
          <p:cNvSpPr txBox="1"/>
          <p:nvPr/>
        </p:nvSpPr>
        <p:spPr>
          <a:xfrm>
            <a:off x="4895404" y="3114380"/>
            <a:ext cx="209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  <a:endParaRPr kumimoji="1" lang="zh-CN" altLang="en-US" sz="360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AE9E0C-7F44-4A65-7746-FE59957E4D26}"/>
              </a:ext>
            </a:extLst>
          </p:cNvPr>
          <p:cNvSpPr txBox="1"/>
          <p:nvPr/>
        </p:nvSpPr>
        <p:spPr>
          <a:xfrm>
            <a:off x="4508102" y="3910456"/>
            <a:ext cx="620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altLang="zh-CN" sz="1600"/>
              <a:t>Overall Pipeline</a:t>
            </a: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CA12F70F-1400-F54A-CC28-1402FC03F464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95D93-A33C-42FE-739A-D5D98AD9F22A}"/>
              </a:ext>
            </a:extLst>
          </p:cNvPr>
          <p:cNvSpPr txBox="1"/>
          <p:nvPr/>
        </p:nvSpPr>
        <p:spPr>
          <a:xfrm>
            <a:off x="7507817" y="3040150"/>
            <a:ext cx="7995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400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19164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B097D-1D29-6747-966A-A5987BEA9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entagon 6_1">
            <a:extLst>
              <a:ext uri="{FF2B5EF4-FFF2-40B4-BE49-F238E27FC236}">
                <a16:creationId xmlns:a16="http://schemas.microsoft.com/office/drawing/2014/main" id="{7B43096C-93D3-67DF-932F-099300932626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925E33B-3549-17C0-0283-D2AB04885197}"/>
              </a:ext>
            </a:extLst>
          </p:cNvPr>
          <p:cNvSpPr txBox="1"/>
          <p:nvPr/>
        </p:nvSpPr>
        <p:spPr>
          <a:xfrm>
            <a:off x="661724" y="607415"/>
            <a:ext cx="5434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Overall Pipeline</a:t>
            </a:r>
            <a:endParaRPr lang="zh-CN" altLang="en-US" sz="4400" b="1">
              <a:latin typeface="+mj-lt"/>
              <a:ea typeface="思源黑体 CN Medium" panose="020B0600000000000000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6021A25-B450-B819-B8DD-5C77EB44E56A}"/>
              </a:ext>
            </a:extLst>
          </p:cNvPr>
          <p:cNvGraphicFramePr/>
          <p:nvPr/>
        </p:nvGraphicFramePr>
        <p:xfrm>
          <a:off x="1831033" y="99213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15E62F-86CA-9339-A347-F19E69DB330A}"/>
              </a:ext>
            </a:extLst>
          </p:cNvPr>
          <p:cNvSpPr txBox="1"/>
          <p:nvPr/>
        </p:nvSpPr>
        <p:spPr>
          <a:xfrm>
            <a:off x="7601782" y="763546"/>
            <a:ext cx="426397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/>
              <a:t>Dataset Source: </a:t>
            </a:r>
            <a:r>
              <a:rPr lang="en-US" altLang="zh-CN" err="1"/>
              <a:t>xBD</a:t>
            </a:r>
            <a:r>
              <a:rPr lang="en-US" altLang="zh-CN"/>
              <a:t> dataset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/>
              <a:t>Dataset split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/>
              <a:t>Image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32307-1A14-A12A-7A4D-49510CE74AF2}"/>
              </a:ext>
            </a:extLst>
          </p:cNvPr>
          <p:cNvSpPr txBox="1"/>
          <p:nvPr/>
        </p:nvSpPr>
        <p:spPr>
          <a:xfrm>
            <a:off x="7606602" y="2522840"/>
            <a:ext cx="309489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/>
              <a:t>Model selection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/>
              <a:t>Architecture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9836D-78DA-3EF2-EBA0-020BACB0EAFF}"/>
              </a:ext>
            </a:extLst>
          </p:cNvPr>
          <p:cNvSpPr txBox="1"/>
          <p:nvPr/>
        </p:nvSpPr>
        <p:spPr>
          <a:xfrm>
            <a:off x="7601782" y="3787929"/>
            <a:ext cx="3715448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/>
              <a:t>Loss Function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/>
              <a:t>Optimizer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/>
              <a:t>Evaluation Metrics: F1 score, IOU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D7418-F8EC-6CDD-37EB-72F63EEA6163}"/>
              </a:ext>
            </a:extLst>
          </p:cNvPr>
          <p:cNvSpPr txBox="1"/>
          <p:nvPr/>
        </p:nvSpPr>
        <p:spPr>
          <a:xfrm>
            <a:off x="7606602" y="5343523"/>
            <a:ext cx="309489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/>
              <a:t>Performance Assessment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/>
              <a:t>Visualization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zh-CN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0641DA-409E-5C1B-EBAF-D31E7C1C6D74}"/>
              </a:ext>
            </a:extLst>
          </p:cNvPr>
          <p:cNvSpPr/>
          <p:nvPr/>
        </p:nvSpPr>
        <p:spPr>
          <a:xfrm>
            <a:off x="325251" y="2608494"/>
            <a:ext cx="2008338" cy="769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Building Detection (Localization)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208484-48E9-02C2-461F-929FCACB961D}"/>
              </a:ext>
            </a:extLst>
          </p:cNvPr>
          <p:cNvSpPr/>
          <p:nvPr/>
        </p:nvSpPr>
        <p:spPr>
          <a:xfrm>
            <a:off x="2499671" y="2614900"/>
            <a:ext cx="2006454" cy="769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ysClr val="windowText" lastClr="000000"/>
                </a:solidFill>
              </a:rPr>
              <a:t>Damage Classification</a:t>
            </a:r>
            <a:endParaRPr lang="zh-CN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19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98921" y="3750527"/>
            <a:ext cx="9086244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09538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/>
              </a:rPr>
              <a:t>PART</a:t>
            </a:r>
            <a:r>
              <a:rPr kumimoji="1" lang="zh-CN" altLang="en-US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/>
              </a:rPr>
              <a:t> </a:t>
            </a:r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/>
              </a:rPr>
              <a:t>03.</a:t>
            </a:r>
            <a:endParaRPr kumimoji="1" lang="zh-CN" altLang="en-US" sz="3600">
              <a:solidFill>
                <a:srgbClr val="263C88"/>
              </a:solidFill>
              <a:latin typeface="思源黑体 CN Heavy" panose="020B0A00000000000000" pitchFamily="34" charset="-122"/>
              <a:ea typeface="思源黑体 CN Heavy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2803509" y="3034020"/>
            <a:ext cx="835798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4000"/>
              <a:t>Preliminary Solution</a:t>
            </a:r>
            <a:endParaRPr lang="en-US" sz="4000">
              <a:cs typeface="Calibri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1058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6411243">
      <a:dk1>
        <a:srgbClr val="000000"/>
      </a:dk1>
      <a:lt1>
        <a:srgbClr val="FFFFFF"/>
      </a:lt1>
      <a:dk2>
        <a:srgbClr val="2B2E42"/>
      </a:dk2>
      <a:lt2>
        <a:srgbClr val="E7E6E6"/>
      </a:lt2>
      <a:accent1>
        <a:srgbClr val="F4CE2F"/>
      </a:accent1>
      <a:accent2>
        <a:srgbClr val="D23958"/>
      </a:accent2>
      <a:accent3>
        <a:srgbClr val="F58020"/>
      </a:accent3>
      <a:accent4>
        <a:srgbClr val="009AD5"/>
      </a:accent4>
      <a:accent5>
        <a:srgbClr val="0479CE"/>
      </a:accent5>
      <a:accent6>
        <a:srgbClr val="25C29C"/>
      </a:accent6>
      <a:hlink>
        <a:srgbClr val="0563C1"/>
      </a:hlink>
      <a:folHlink>
        <a:srgbClr val="954F72"/>
      </a:folHlink>
    </a:clrScheme>
    <a:fontScheme name="Custom 70">
      <a:majorFont>
        <a:latin typeface="Avenir Next LT Pro Demi"/>
        <a:ea typeface=""/>
        <a:cs typeface=""/>
      </a:majorFont>
      <a:minorFont>
        <a:latin typeface="Avenir Next LT Pro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3_Win32_SL_v4" id="{5E1028BC-039D-4A85-8182-5BC71B8BBFDB}" vid="{8FC0B532-47E6-48BF-A500-9A0D2EC43829}"/>
    </a:ext>
  </a:extLst>
</a:theme>
</file>

<file path=ppt/theme/theme2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24</Slides>
  <Notes>13</Notes>
  <HiddenSlides>2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Custom</vt:lpstr>
      <vt:lpstr>Office 2013 - 2022 主题</vt:lpstr>
      <vt:lpstr>PowerPoint Presentation</vt:lpstr>
      <vt:lpstr>PowerPoint Presentation</vt:lpstr>
      <vt:lpstr>PowerPoint Presentation</vt:lpstr>
      <vt:lpstr>Objective</vt:lpstr>
      <vt:lpstr>Satellite Imagery</vt:lpstr>
      <vt:lpstr>Deep Learning Models</vt:lpstr>
      <vt:lpstr>PowerPoint Presentation</vt:lpstr>
      <vt:lpstr>PowerPoint Presentation</vt:lpstr>
      <vt:lpstr>PowerPoint Presentation</vt:lpstr>
      <vt:lpstr>Preliminary Data Processing </vt:lpstr>
      <vt:lpstr>Preliminary Data Processing </vt:lpstr>
      <vt:lpstr>UNet-Based Model for Damage Assessment </vt:lpstr>
      <vt:lpstr>UNet-Based Model for Damage Assessment </vt:lpstr>
      <vt:lpstr>UNet-Based Model for Damage Assessment </vt:lpstr>
      <vt:lpstr>UNet-Based Model for Damage Assessment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Jiachen Huang</dc:creator>
  <cp:revision>1</cp:revision>
  <dcterms:created xsi:type="dcterms:W3CDTF">2024-10-20T09:22:11Z</dcterms:created>
  <dcterms:modified xsi:type="dcterms:W3CDTF">2024-12-02T20:55:33Z</dcterms:modified>
</cp:coreProperties>
</file>